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63" r:id="rId6"/>
    <p:sldId id="260" r:id="rId7"/>
    <p:sldId id="267" r:id="rId8"/>
    <p:sldId id="268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0431" autoAdjust="0"/>
  </p:normalViewPr>
  <p:slideViewPr>
    <p:cSldViewPr>
      <p:cViewPr>
        <p:scale>
          <a:sx n="64" d="100"/>
          <a:sy n="64" d="100"/>
        </p:scale>
        <p:origin x="-299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39BA3-1C3E-44DC-B700-54B4DD1339AE}" type="doc">
      <dgm:prSet loTypeId="urn:microsoft.com/office/officeart/2005/8/layout/hProcess4" loCatId="process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A91EA6B-57E1-40B9-AA63-8D70368F1E04}">
      <dgm:prSet phldrT="[Текст]" custT="1"/>
      <dgm:spPr/>
      <dgm:t>
        <a:bodyPr/>
        <a:lstStyle/>
        <a:p>
          <a:r>
            <a:rPr lang="ru-RU" sz="1200" b="1" dirty="0" smtClean="0"/>
            <a:t>Качество образовательных  результатов</a:t>
          </a:r>
          <a:endParaRPr lang="ru-RU" sz="1200" b="1" dirty="0"/>
        </a:p>
      </dgm:t>
    </dgm:pt>
    <dgm:pt modelId="{21F5710D-76C2-46C1-BEC5-A2FF36A2C205}" type="parTrans" cxnId="{8DB307DD-4A80-47C8-A963-54BB16FA8986}">
      <dgm:prSet/>
      <dgm:spPr/>
      <dgm:t>
        <a:bodyPr/>
        <a:lstStyle/>
        <a:p>
          <a:endParaRPr lang="ru-RU"/>
        </a:p>
      </dgm:t>
    </dgm:pt>
    <dgm:pt modelId="{6A08C14A-BE54-46CA-B205-FDBD253E7225}" type="sibTrans" cxnId="{8DB307DD-4A80-47C8-A963-54BB16FA8986}">
      <dgm:prSet/>
      <dgm:spPr/>
      <dgm:t>
        <a:bodyPr/>
        <a:lstStyle/>
        <a:p>
          <a:endParaRPr lang="ru-RU"/>
        </a:p>
      </dgm:t>
    </dgm:pt>
    <dgm:pt modelId="{56E42DE0-85AB-4ABA-A67A-F20B4BA9BA8E}">
      <dgm:prSet phldrT="[Текст]" custT="1"/>
      <dgm:spPr/>
      <dgm:t>
        <a:bodyPr/>
        <a:lstStyle/>
        <a:p>
          <a:r>
            <a:rPr lang="ru-RU" sz="1600" dirty="0" smtClean="0"/>
            <a:t>Низкий уровень читательских умений.</a:t>
          </a:r>
          <a:endParaRPr lang="ru-RU" sz="1600" dirty="0"/>
        </a:p>
      </dgm:t>
    </dgm:pt>
    <dgm:pt modelId="{224BE436-3BF5-49BC-A7A2-E8485BDAA236}" type="parTrans" cxnId="{392E9DA6-3088-4428-9189-EBC9C9F1ED80}">
      <dgm:prSet/>
      <dgm:spPr/>
      <dgm:t>
        <a:bodyPr/>
        <a:lstStyle/>
        <a:p>
          <a:endParaRPr lang="ru-RU"/>
        </a:p>
      </dgm:t>
    </dgm:pt>
    <dgm:pt modelId="{58BEF2B1-114A-4598-9CD8-2368536EA0E8}" type="sibTrans" cxnId="{392E9DA6-3088-4428-9189-EBC9C9F1ED80}">
      <dgm:prSet/>
      <dgm:spPr/>
      <dgm:t>
        <a:bodyPr/>
        <a:lstStyle/>
        <a:p>
          <a:endParaRPr lang="ru-RU"/>
        </a:p>
      </dgm:t>
    </dgm:pt>
    <dgm:pt modelId="{9E4B7EFA-BBA2-4BC6-AEEA-5FD5B2D24DFC}">
      <dgm:prSet phldrT="[Текст]" custT="1"/>
      <dgm:spPr/>
      <dgm:t>
        <a:bodyPr/>
        <a:lstStyle/>
        <a:p>
          <a:r>
            <a:rPr lang="ru-RU" sz="1200" b="1" dirty="0" smtClean="0"/>
            <a:t>Образовательная среда</a:t>
          </a:r>
          <a:endParaRPr lang="ru-RU" sz="1200" b="1" dirty="0"/>
        </a:p>
      </dgm:t>
    </dgm:pt>
    <dgm:pt modelId="{F4A0C54D-D520-4E30-9FD5-CACAD490401C}" type="parTrans" cxnId="{3BCB8381-FDAC-42FE-8F10-77F1C81E862D}">
      <dgm:prSet/>
      <dgm:spPr/>
      <dgm:t>
        <a:bodyPr/>
        <a:lstStyle/>
        <a:p>
          <a:endParaRPr lang="ru-RU"/>
        </a:p>
      </dgm:t>
    </dgm:pt>
    <dgm:pt modelId="{7A8DE097-7EBF-48B1-A7ED-E81A05CF8A28}" type="sibTrans" cxnId="{3BCB8381-FDAC-42FE-8F10-77F1C81E862D}">
      <dgm:prSet/>
      <dgm:spPr/>
      <dgm:t>
        <a:bodyPr/>
        <a:lstStyle/>
        <a:p>
          <a:endParaRPr lang="ru-RU"/>
        </a:p>
      </dgm:t>
    </dgm:pt>
    <dgm:pt modelId="{E0EDF6D6-4B0D-4918-9989-E66E0B806F82}">
      <dgm:prSet phldrT="[Текст]" custT="1"/>
      <dgm:spPr/>
      <dgm:t>
        <a:bodyPr/>
        <a:lstStyle/>
        <a:p>
          <a:pPr marL="0">
            <a:spcAft>
              <a:spcPts val="0"/>
            </a:spcAft>
          </a:pPr>
          <a:r>
            <a:rPr lang="ru-RU" sz="1600" dirty="0" smtClean="0"/>
            <a:t>Образовательное пространство не способствует формированию читательских компетенций.</a:t>
          </a:r>
          <a:endParaRPr lang="ru-RU" sz="1600" dirty="0"/>
        </a:p>
      </dgm:t>
    </dgm:pt>
    <dgm:pt modelId="{6A571910-E000-4DA4-81F1-8F5FEA6F89C0}" type="parTrans" cxnId="{3AE6823D-72A1-4FC2-8014-96CB3032137A}">
      <dgm:prSet/>
      <dgm:spPr/>
      <dgm:t>
        <a:bodyPr/>
        <a:lstStyle/>
        <a:p>
          <a:endParaRPr lang="ru-RU"/>
        </a:p>
      </dgm:t>
    </dgm:pt>
    <dgm:pt modelId="{8E1EB15B-9E77-4BD2-A93C-C664A67EA0CF}" type="sibTrans" cxnId="{3AE6823D-72A1-4FC2-8014-96CB3032137A}">
      <dgm:prSet/>
      <dgm:spPr/>
      <dgm:t>
        <a:bodyPr/>
        <a:lstStyle/>
        <a:p>
          <a:endParaRPr lang="ru-RU"/>
        </a:p>
      </dgm:t>
    </dgm:pt>
    <dgm:pt modelId="{2C8D816A-1CFF-463F-B1EF-39036F479E9D}">
      <dgm:prSet phldrT="[Текст]" custT="1"/>
      <dgm:spPr/>
      <dgm:t>
        <a:bodyPr/>
        <a:lstStyle/>
        <a:p>
          <a:r>
            <a:rPr lang="ru-RU" sz="1200" b="1" dirty="0" smtClean="0"/>
            <a:t>Качество  управления</a:t>
          </a:r>
          <a:endParaRPr lang="ru-RU" sz="1200" b="1" dirty="0"/>
        </a:p>
      </dgm:t>
    </dgm:pt>
    <dgm:pt modelId="{C3DFF2BA-9951-49E6-8C66-154AF105E3DA}" type="parTrans" cxnId="{D611C81F-64D9-46B5-BD3C-AB504EA227C7}">
      <dgm:prSet/>
      <dgm:spPr/>
      <dgm:t>
        <a:bodyPr/>
        <a:lstStyle/>
        <a:p>
          <a:endParaRPr lang="ru-RU"/>
        </a:p>
      </dgm:t>
    </dgm:pt>
    <dgm:pt modelId="{D8BB1784-910A-4CB7-B5A2-69F867681A04}" type="sibTrans" cxnId="{D611C81F-64D9-46B5-BD3C-AB504EA227C7}">
      <dgm:prSet/>
      <dgm:spPr/>
      <dgm:t>
        <a:bodyPr/>
        <a:lstStyle/>
        <a:p>
          <a:endParaRPr lang="ru-RU"/>
        </a:p>
      </dgm:t>
    </dgm:pt>
    <dgm:pt modelId="{64B84852-5A6A-4B5F-B899-F9E75FBF415E}">
      <dgm:prSet phldrT="[Текст]" custT="1"/>
      <dgm:spPr/>
      <dgm:t>
        <a:bodyPr/>
        <a:lstStyle/>
        <a:p>
          <a:pPr marL="0">
            <a:spcAft>
              <a:spcPts val="0"/>
            </a:spcAft>
          </a:pPr>
          <a:r>
            <a:rPr lang="ru-RU" sz="1600" dirty="0" smtClean="0"/>
            <a:t>Отсутствие </a:t>
          </a:r>
          <a:r>
            <a:rPr lang="ru-RU" sz="1600" dirty="0" err="1" smtClean="0"/>
            <a:t>внутришкольной</a:t>
          </a:r>
          <a:r>
            <a:rPr lang="ru-RU" sz="1600" dirty="0" smtClean="0"/>
            <a:t> оценочной системы качества образовательных результатов.</a:t>
          </a:r>
          <a:endParaRPr lang="ru-RU" sz="1600" dirty="0"/>
        </a:p>
      </dgm:t>
    </dgm:pt>
    <dgm:pt modelId="{7CF7FCE1-B4F5-4F3F-9198-9F7225A05320}" type="parTrans" cxnId="{D5CDDC76-D91D-4849-A4EF-DE44825FCB87}">
      <dgm:prSet/>
      <dgm:spPr/>
      <dgm:t>
        <a:bodyPr/>
        <a:lstStyle/>
        <a:p>
          <a:endParaRPr lang="ru-RU"/>
        </a:p>
      </dgm:t>
    </dgm:pt>
    <dgm:pt modelId="{86D0E249-8F49-4FC6-87E7-53D6FED1F93A}" type="sibTrans" cxnId="{D5CDDC76-D91D-4849-A4EF-DE44825FCB87}">
      <dgm:prSet/>
      <dgm:spPr/>
      <dgm:t>
        <a:bodyPr/>
        <a:lstStyle/>
        <a:p>
          <a:endParaRPr lang="ru-RU"/>
        </a:p>
      </dgm:t>
    </dgm:pt>
    <dgm:pt modelId="{0BA7012B-C7F4-4CBC-B546-0CF46B8BFDD8}">
      <dgm:prSet custT="1"/>
      <dgm:spPr/>
      <dgm:t>
        <a:bodyPr/>
        <a:lstStyle/>
        <a:p>
          <a:r>
            <a:rPr lang="ru-RU" sz="1200" b="1" dirty="0" smtClean="0"/>
            <a:t>Профессиональные дефициты учителей </a:t>
          </a:r>
          <a:endParaRPr lang="ru-RU" sz="1200" b="1" dirty="0"/>
        </a:p>
      </dgm:t>
    </dgm:pt>
    <dgm:pt modelId="{A1CF1487-2928-4B70-B881-9D6E95DF3A18}" type="parTrans" cxnId="{58B3BE5D-8777-435B-A06D-218F29C600A6}">
      <dgm:prSet/>
      <dgm:spPr/>
      <dgm:t>
        <a:bodyPr/>
        <a:lstStyle/>
        <a:p>
          <a:endParaRPr lang="ru-RU"/>
        </a:p>
      </dgm:t>
    </dgm:pt>
    <dgm:pt modelId="{0C4D043E-54D8-456C-A49D-15E7840CAA15}" type="sibTrans" cxnId="{58B3BE5D-8777-435B-A06D-218F29C600A6}">
      <dgm:prSet/>
      <dgm:spPr/>
      <dgm:t>
        <a:bodyPr/>
        <a:lstStyle/>
        <a:p>
          <a:endParaRPr lang="ru-RU"/>
        </a:p>
      </dgm:t>
    </dgm:pt>
    <dgm:pt modelId="{362D9512-D78A-42D1-BB22-8F55483F6625}">
      <dgm:prSet custT="1"/>
      <dgm:spPr/>
      <dgm:t>
        <a:bodyPr/>
        <a:lstStyle/>
        <a:p>
          <a:pPr marL="0">
            <a:spcAft>
              <a:spcPts val="0"/>
            </a:spcAft>
          </a:pPr>
          <a:r>
            <a:rPr lang="ru-RU" sz="1600" dirty="0" smtClean="0"/>
            <a:t>Неэффективные приемы работы по формированию читательской грамотности.</a:t>
          </a:r>
          <a:endParaRPr lang="ru-RU" sz="1600" dirty="0"/>
        </a:p>
      </dgm:t>
    </dgm:pt>
    <dgm:pt modelId="{7DC88D74-EEED-4244-B18F-0E76230EE5FC}" type="parTrans" cxnId="{545DD69A-54F5-4B31-9E17-E18087410E55}">
      <dgm:prSet/>
      <dgm:spPr/>
      <dgm:t>
        <a:bodyPr/>
        <a:lstStyle/>
        <a:p>
          <a:endParaRPr lang="ru-RU"/>
        </a:p>
      </dgm:t>
    </dgm:pt>
    <dgm:pt modelId="{925F5251-F39A-4F48-BCB6-2462EE5C5E8C}" type="sibTrans" cxnId="{545DD69A-54F5-4B31-9E17-E18087410E55}">
      <dgm:prSet/>
      <dgm:spPr/>
      <dgm:t>
        <a:bodyPr/>
        <a:lstStyle/>
        <a:p>
          <a:endParaRPr lang="ru-RU"/>
        </a:p>
      </dgm:t>
    </dgm:pt>
    <dgm:pt modelId="{A6CDDAC5-2035-4AD9-95F9-C8A85A9A3C04}">
      <dgm:prSet phldrT="[Текст]" custT="1"/>
      <dgm:spPr/>
      <dgm:t>
        <a:bodyPr/>
        <a:lstStyle/>
        <a:p>
          <a:pPr marL="0">
            <a:spcAft>
              <a:spcPts val="0"/>
            </a:spcAft>
          </a:pPr>
          <a:r>
            <a:rPr lang="ru-RU" sz="1600" dirty="0" smtClean="0"/>
            <a:t>Слабая методическая работа.</a:t>
          </a:r>
          <a:endParaRPr lang="ru-RU" sz="1600" dirty="0"/>
        </a:p>
      </dgm:t>
    </dgm:pt>
    <dgm:pt modelId="{35FD141B-8265-4E56-A28A-4A9B448A2556}" type="parTrans" cxnId="{27C57575-C704-4A72-A264-24A1BD8BD8F8}">
      <dgm:prSet/>
      <dgm:spPr/>
      <dgm:t>
        <a:bodyPr/>
        <a:lstStyle/>
        <a:p>
          <a:endParaRPr lang="ru-RU"/>
        </a:p>
      </dgm:t>
    </dgm:pt>
    <dgm:pt modelId="{1F6A0514-D886-42B6-A78C-621F9FADE562}" type="sibTrans" cxnId="{27C57575-C704-4A72-A264-24A1BD8BD8F8}">
      <dgm:prSet/>
      <dgm:spPr/>
      <dgm:t>
        <a:bodyPr/>
        <a:lstStyle/>
        <a:p>
          <a:endParaRPr lang="ru-RU"/>
        </a:p>
      </dgm:t>
    </dgm:pt>
    <dgm:pt modelId="{18D57C45-4EAE-4414-8715-CF71E4CCC34C}" type="pres">
      <dgm:prSet presAssocID="{28339BA3-1C3E-44DC-B700-54B4DD1339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E900D3-B02F-4B27-A293-285D797DB9C9}" type="pres">
      <dgm:prSet presAssocID="{28339BA3-1C3E-44DC-B700-54B4DD1339AE}" presName="tSp" presStyleCnt="0"/>
      <dgm:spPr/>
      <dgm:t>
        <a:bodyPr/>
        <a:lstStyle/>
        <a:p>
          <a:endParaRPr lang="ru-RU"/>
        </a:p>
      </dgm:t>
    </dgm:pt>
    <dgm:pt modelId="{E69A0C4A-B1B4-4436-A9D8-FB81B44631C5}" type="pres">
      <dgm:prSet presAssocID="{28339BA3-1C3E-44DC-B700-54B4DD1339AE}" presName="bSp" presStyleCnt="0"/>
      <dgm:spPr/>
      <dgm:t>
        <a:bodyPr/>
        <a:lstStyle/>
        <a:p>
          <a:endParaRPr lang="ru-RU"/>
        </a:p>
      </dgm:t>
    </dgm:pt>
    <dgm:pt modelId="{56193559-FAF3-4048-8A09-F243940F704B}" type="pres">
      <dgm:prSet presAssocID="{28339BA3-1C3E-44DC-B700-54B4DD1339AE}" presName="process" presStyleCnt="0"/>
      <dgm:spPr/>
      <dgm:t>
        <a:bodyPr/>
        <a:lstStyle/>
        <a:p>
          <a:endParaRPr lang="ru-RU"/>
        </a:p>
      </dgm:t>
    </dgm:pt>
    <dgm:pt modelId="{953D8F2A-ECB2-45CC-8E70-6B09C7998213}" type="pres">
      <dgm:prSet presAssocID="{3A91EA6B-57E1-40B9-AA63-8D70368F1E04}" presName="composite1" presStyleCnt="0"/>
      <dgm:spPr/>
      <dgm:t>
        <a:bodyPr/>
        <a:lstStyle/>
        <a:p>
          <a:endParaRPr lang="ru-RU"/>
        </a:p>
      </dgm:t>
    </dgm:pt>
    <dgm:pt modelId="{134CC2AD-3A93-4058-892E-39F7994036C8}" type="pres">
      <dgm:prSet presAssocID="{3A91EA6B-57E1-40B9-AA63-8D70368F1E04}" presName="dummyNode1" presStyleLbl="node1" presStyleIdx="0" presStyleCnt="4"/>
      <dgm:spPr/>
      <dgm:t>
        <a:bodyPr/>
        <a:lstStyle/>
        <a:p>
          <a:endParaRPr lang="ru-RU"/>
        </a:p>
      </dgm:t>
    </dgm:pt>
    <dgm:pt modelId="{F86E73E5-9E79-46CF-8D30-F0E973ADE651}" type="pres">
      <dgm:prSet presAssocID="{3A91EA6B-57E1-40B9-AA63-8D70368F1E04}" presName="childNode1" presStyleLbl="bgAcc1" presStyleIdx="0" presStyleCnt="4" custScaleX="180602" custScaleY="105828" custLinFactNeighborX="3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F0D9B-BB0F-4745-98AF-AC708217A535}" type="pres">
      <dgm:prSet presAssocID="{3A91EA6B-57E1-40B9-AA63-8D70368F1E0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72FF2-92EE-46AE-9DC0-21454392F2E3}" type="pres">
      <dgm:prSet presAssocID="{3A91EA6B-57E1-40B9-AA63-8D70368F1E04}" presName="parentNode1" presStyleLbl="node1" presStyleIdx="0" presStyleCnt="4" custScaleX="167183" custScaleY="171015" custLinFactNeighborX="-34745" custLinFactNeighborY="403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2815F-71A8-4228-8431-19484E35859C}" type="pres">
      <dgm:prSet presAssocID="{3A91EA6B-57E1-40B9-AA63-8D70368F1E04}" presName="connSite1" presStyleCnt="0"/>
      <dgm:spPr/>
      <dgm:t>
        <a:bodyPr/>
        <a:lstStyle/>
        <a:p>
          <a:endParaRPr lang="ru-RU"/>
        </a:p>
      </dgm:t>
    </dgm:pt>
    <dgm:pt modelId="{3BEA8F77-DEFD-4228-AC62-B2CFEDCC369A}" type="pres">
      <dgm:prSet presAssocID="{6A08C14A-BE54-46CA-B205-FDBD253E7225}" presName="Name9" presStyleLbl="sibTrans2D1" presStyleIdx="0" presStyleCnt="3" custAng="2163118" custFlipVert="1" custFlipHor="1" custScaleX="6606" custScaleY="1221" custLinFactX="-39091" custLinFactNeighborX="-100000" custLinFactNeighborY="-6356"/>
      <dgm:spPr/>
      <dgm:t>
        <a:bodyPr/>
        <a:lstStyle/>
        <a:p>
          <a:endParaRPr lang="ru-RU"/>
        </a:p>
      </dgm:t>
    </dgm:pt>
    <dgm:pt modelId="{A961C70E-50B6-45F5-950E-F33F34B7A1F3}" type="pres">
      <dgm:prSet presAssocID="{0BA7012B-C7F4-4CBC-B546-0CF46B8BFDD8}" presName="composite2" presStyleCnt="0"/>
      <dgm:spPr/>
      <dgm:t>
        <a:bodyPr/>
        <a:lstStyle/>
        <a:p>
          <a:endParaRPr lang="ru-RU"/>
        </a:p>
      </dgm:t>
    </dgm:pt>
    <dgm:pt modelId="{7EE56CD9-51CC-4DCF-A74C-FD44B8519891}" type="pres">
      <dgm:prSet presAssocID="{0BA7012B-C7F4-4CBC-B546-0CF46B8BFDD8}" presName="dummyNode2" presStyleLbl="node1" presStyleIdx="0" presStyleCnt="4"/>
      <dgm:spPr/>
      <dgm:t>
        <a:bodyPr/>
        <a:lstStyle/>
        <a:p>
          <a:endParaRPr lang="ru-RU"/>
        </a:p>
      </dgm:t>
    </dgm:pt>
    <dgm:pt modelId="{17168527-87FB-4F5E-AD23-B35239A6AD11}" type="pres">
      <dgm:prSet presAssocID="{0BA7012B-C7F4-4CBC-B546-0CF46B8BFDD8}" presName="childNode2" presStyleLbl="bgAcc1" presStyleIdx="1" presStyleCnt="4" custScaleX="174478" custScaleY="156520" custLinFactY="-22881" custLinFactNeighborX="104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C25E0-96AC-48FD-A28B-59CF142AA18E}" type="pres">
      <dgm:prSet presAssocID="{0BA7012B-C7F4-4CBC-B546-0CF46B8BFDD8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360D5-C31C-4998-B716-1512EECF6C2E}" type="pres">
      <dgm:prSet presAssocID="{0BA7012B-C7F4-4CBC-B546-0CF46B8BFDD8}" presName="parentNode2" presStyleLbl="node1" presStyleIdx="1" presStyleCnt="4" custScaleX="251406" custLinFactX="12780" custLinFactY="-151718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3E569-8085-4397-B78C-633AFD89DDD1}" type="pres">
      <dgm:prSet presAssocID="{0BA7012B-C7F4-4CBC-B546-0CF46B8BFDD8}" presName="connSite2" presStyleCnt="0"/>
      <dgm:spPr/>
      <dgm:t>
        <a:bodyPr/>
        <a:lstStyle/>
        <a:p>
          <a:endParaRPr lang="ru-RU"/>
        </a:p>
      </dgm:t>
    </dgm:pt>
    <dgm:pt modelId="{E9C9A62B-3FD5-4236-AB32-CDECE53A0976}" type="pres">
      <dgm:prSet presAssocID="{0C4D043E-54D8-456C-A49D-15E7840CAA15}" presName="Name18" presStyleLbl="sibTrans2D1" presStyleIdx="1" presStyleCnt="3" custAng="8054922" custFlipVert="1" custScaleX="19869" custScaleY="2518" custLinFactX="80684" custLinFactNeighborX="100000" custLinFactNeighborY="-20192"/>
      <dgm:spPr/>
      <dgm:t>
        <a:bodyPr/>
        <a:lstStyle/>
        <a:p>
          <a:endParaRPr lang="ru-RU"/>
        </a:p>
      </dgm:t>
    </dgm:pt>
    <dgm:pt modelId="{F3A4E83E-9738-4FA7-B20E-5123E291937F}" type="pres">
      <dgm:prSet presAssocID="{9E4B7EFA-BBA2-4BC6-AEEA-5FD5B2D24DFC}" presName="composite1" presStyleCnt="0"/>
      <dgm:spPr/>
      <dgm:t>
        <a:bodyPr/>
        <a:lstStyle/>
        <a:p>
          <a:endParaRPr lang="ru-RU"/>
        </a:p>
      </dgm:t>
    </dgm:pt>
    <dgm:pt modelId="{B72146A7-315A-466D-B7DD-86FB22233D24}" type="pres">
      <dgm:prSet presAssocID="{9E4B7EFA-BBA2-4BC6-AEEA-5FD5B2D24DFC}" presName="dummyNode1" presStyleLbl="node1" presStyleIdx="1" presStyleCnt="4"/>
      <dgm:spPr/>
      <dgm:t>
        <a:bodyPr/>
        <a:lstStyle/>
        <a:p>
          <a:endParaRPr lang="ru-RU"/>
        </a:p>
      </dgm:t>
    </dgm:pt>
    <dgm:pt modelId="{AEDDD140-F959-4F16-82E2-6B1DF76E4F19}" type="pres">
      <dgm:prSet presAssocID="{9E4B7EFA-BBA2-4BC6-AEEA-5FD5B2D24DFC}" presName="childNode1" presStyleLbl="bgAcc1" presStyleIdx="2" presStyleCnt="4" custScaleX="182131" custScaleY="167165" custLinFactX="-100000" custLinFactNeighborX="-130496" custLinFactNeighborY="97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0FBB8-98FF-4C6A-A192-98EDB96F6303}" type="pres">
      <dgm:prSet presAssocID="{9E4B7EFA-BBA2-4BC6-AEEA-5FD5B2D24DFC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F9B39-4193-4FAA-BF30-EF395E1ECD8B}" type="pres">
      <dgm:prSet presAssocID="{9E4B7EFA-BBA2-4BC6-AEEA-5FD5B2D24DFC}" presName="parentNode1" presStyleLbl="node1" presStyleIdx="2" presStyleCnt="4" custScaleX="153600" custLinFactX="-100000" custLinFactY="170565" custLinFactNeighborX="-133540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A7E81-EF4A-4329-8376-DD13973B72E5}" type="pres">
      <dgm:prSet presAssocID="{9E4B7EFA-BBA2-4BC6-AEEA-5FD5B2D24DFC}" presName="connSite1" presStyleCnt="0"/>
      <dgm:spPr/>
      <dgm:t>
        <a:bodyPr/>
        <a:lstStyle/>
        <a:p>
          <a:endParaRPr lang="ru-RU"/>
        </a:p>
      </dgm:t>
    </dgm:pt>
    <dgm:pt modelId="{017E01A0-0405-4C28-A03C-5A8DD9482722}" type="pres">
      <dgm:prSet presAssocID="{7A8DE097-7EBF-48B1-A7ED-E81A05CF8A28}" presName="Name9" presStyleLbl="sibTrans2D1" presStyleIdx="2" presStyleCnt="3" custAng="21107274" custScaleX="120580" custLinFactX="100000" custLinFactNeighborX="142370" custLinFactNeighborY="52226"/>
      <dgm:spPr/>
      <dgm:t>
        <a:bodyPr/>
        <a:lstStyle/>
        <a:p>
          <a:endParaRPr lang="ru-RU"/>
        </a:p>
      </dgm:t>
    </dgm:pt>
    <dgm:pt modelId="{00665D18-7E77-4C12-8A44-EFE23A9A7B18}" type="pres">
      <dgm:prSet presAssocID="{2C8D816A-1CFF-463F-B1EF-39036F479E9D}" presName="composite2" presStyleCnt="0"/>
      <dgm:spPr/>
      <dgm:t>
        <a:bodyPr/>
        <a:lstStyle/>
        <a:p>
          <a:endParaRPr lang="ru-RU"/>
        </a:p>
      </dgm:t>
    </dgm:pt>
    <dgm:pt modelId="{302CC463-F984-45D5-B6DC-509A7D9D7578}" type="pres">
      <dgm:prSet presAssocID="{2C8D816A-1CFF-463F-B1EF-39036F479E9D}" presName="dummyNode2" presStyleLbl="node1" presStyleIdx="2" presStyleCnt="4"/>
      <dgm:spPr/>
      <dgm:t>
        <a:bodyPr/>
        <a:lstStyle/>
        <a:p>
          <a:endParaRPr lang="ru-RU"/>
        </a:p>
      </dgm:t>
    </dgm:pt>
    <dgm:pt modelId="{67C33970-9A21-422C-AF16-CCF112FBCE8F}" type="pres">
      <dgm:prSet presAssocID="{2C8D816A-1CFF-463F-B1EF-39036F479E9D}" presName="childNode2" presStyleLbl="bgAcc1" presStyleIdx="3" presStyleCnt="4" custScaleX="177367" custScaleY="251919" custLinFactX="-100000" custLinFactNeighborX="-119889" custLinFactNeighborY="23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D77FB-9DCF-4574-86E8-D9EE0623F03C}" type="pres">
      <dgm:prSet presAssocID="{2C8D816A-1CFF-463F-B1EF-39036F479E9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522DC-5E0F-4231-A4A6-B0AC95ED5421}" type="pres">
      <dgm:prSet presAssocID="{2C8D816A-1CFF-463F-B1EF-39036F479E9D}" presName="parentNode2" presStyleLbl="node1" presStyleIdx="3" presStyleCnt="4" custScaleX="164144" custScaleY="133781" custLinFactX="-100000" custLinFactNeighborX="-138178" custLinFactNeighborY="-99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1CFAA-B770-409B-9777-E3699E90692F}" type="pres">
      <dgm:prSet presAssocID="{2C8D816A-1CFF-463F-B1EF-39036F479E9D}" presName="connSite2" presStyleCnt="0"/>
      <dgm:spPr/>
      <dgm:t>
        <a:bodyPr/>
        <a:lstStyle/>
        <a:p>
          <a:endParaRPr lang="ru-RU"/>
        </a:p>
      </dgm:t>
    </dgm:pt>
  </dgm:ptLst>
  <dgm:cxnLst>
    <dgm:cxn modelId="{390DC96B-D9BA-49BD-8149-FE5994C5D7F4}" type="presOf" srcId="{64B84852-5A6A-4B5F-B899-F9E75FBF415E}" destId="{715D77FB-9DCF-4574-86E8-D9EE0623F03C}" srcOrd="1" destOrd="0" presId="urn:microsoft.com/office/officeart/2005/8/layout/hProcess4"/>
    <dgm:cxn modelId="{A0C94AB5-072C-4262-9875-63AA2D62E1E1}" type="presOf" srcId="{56E42DE0-85AB-4ABA-A67A-F20B4BA9BA8E}" destId="{700F0D9B-BB0F-4745-98AF-AC708217A535}" srcOrd="1" destOrd="0" presId="urn:microsoft.com/office/officeart/2005/8/layout/hProcess4"/>
    <dgm:cxn modelId="{58B3BE5D-8777-435B-A06D-218F29C600A6}" srcId="{28339BA3-1C3E-44DC-B700-54B4DD1339AE}" destId="{0BA7012B-C7F4-4CBC-B546-0CF46B8BFDD8}" srcOrd="1" destOrd="0" parTransId="{A1CF1487-2928-4B70-B881-9D6E95DF3A18}" sibTransId="{0C4D043E-54D8-456C-A49D-15E7840CAA15}"/>
    <dgm:cxn modelId="{D611C81F-64D9-46B5-BD3C-AB504EA227C7}" srcId="{28339BA3-1C3E-44DC-B700-54B4DD1339AE}" destId="{2C8D816A-1CFF-463F-B1EF-39036F479E9D}" srcOrd="3" destOrd="0" parTransId="{C3DFF2BA-9951-49E6-8C66-154AF105E3DA}" sibTransId="{D8BB1784-910A-4CB7-B5A2-69F867681A04}"/>
    <dgm:cxn modelId="{3BCB8381-FDAC-42FE-8F10-77F1C81E862D}" srcId="{28339BA3-1C3E-44DC-B700-54B4DD1339AE}" destId="{9E4B7EFA-BBA2-4BC6-AEEA-5FD5B2D24DFC}" srcOrd="2" destOrd="0" parTransId="{F4A0C54D-D520-4E30-9FD5-CACAD490401C}" sibTransId="{7A8DE097-7EBF-48B1-A7ED-E81A05CF8A28}"/>
    <dgm:cxn modelId="{9D128FC6-6B96-4EFD-9C7F-26FD4F944596}" type="presOf" srcId="{7A8DE097-7EBF-48B1-A7ED-E81A05CF8A28}" destId="{017E01A0-0405-4C28-A03C-5A8DD9482722}" srcOrd="0" destOrd="0" presId="urn:microsoft.com/office/officeart/2005/8/layout/hProcess4"/>
    <dgm:cxn modelId="{68BF88B3-1C45-4455-8EEB-BA5C35992F2F}" type="presOf" srcId="{362D9512-D78A-42D1-BB22-8F55483F6625}" destId="{76AC25E0-96AC-48FD-A28B-59CF142AA18E}" srcOrd="1" destOrd="0" presId="urn:microsoft.com/office/officeart/2005/8/layout/hProcess4"/>
    <dgm:cxn modelId="{7E84BE3F-551C-4B6B-8D02-8D0C4CF80A8D}" type="presOf" srcId="{A6CDDAC5-2035-4AD9-95F9-C8A85A9A3C04}" destId="{67C33970-9A21-422C-AF16-CCF112FBCE8F}" srcOrd="0" destOrd="1" presId="urn:microsoft.com/office/officeart/2005/8/layout/hProcess4"/>
    <dgm:cxn modelId="{FA02FF13-3A99-42B2-873C-D520B9D17A78}" type="presOf" srcId="{64B84852-5A6A-4B5F-B899-F9E75FBF415E}" destId="{67C33970-9A21-422C-AF16-CCF112FBCE8F}" srcOrd="0" destOrd="0" presId="urn:microsoft.com/office/officeart/2005/8/layout/hProcess4"/>
    <dgm:cxn modelId="{817294D9-B4FD-4951-B897-3D5245848376}" type="presOf" srcId="{E0EDF6D6-4B0D-4918-9989-E66E0B806F82}" destId="{AEDDD140-F959-4F16-82E2-6B1DF76E4F19}" srcOrd="0" destOrd="0" presId="urn:microsoft.com/office/officeart/2005/8/layout/hProcess4"/>
    <dgm:cxn modelId="{D5CDDC76-D91D-4849-A4EF-DE44825FCB87}" srcId="{2C8D816A-1CFF-463F-B1EF-39036F479E9D}" destId="{64B84852-5A6A-4B5F-B899-F9E75FBF415E}" srcOrd="0" destOrd="0" parTransId="{7CF7FCE1-B4F5-4F3F-9198-9F7225A05320}" sibTransId="{86D0E249-8F49-4FC6-87E7-53D6FED1F93A}"/>
    <dgm:cxn modelId="{45848A17-143B-4EAB-8AFA-A74E1750A46E}" type="presOf" srcId="{3A91EA6B-57E1-40B9-AA63-8D70368F1E04}" destId="{82372FF2-92EE-46AE-9DC0-21454392F2E3}" srcOrd="0" destOrd="0" presId="urn:microsoft.com/office/officeart/2005/8/layout/hProcess4"/>
    <dgm:cxn modelId="{8DB307DD-4A80-47C8-A963-54BB16FA8986}" srcId="{28339BA3-1C3E-44DC-B700-54B4DD1339AE}" destId="{3A91EA6B-57E1-40B9-AA63-8D70368F1E04}" srcOrd="0" destOrd="0" parTransId="{21F5710D-76C2-46C1-BEC5-A2FF36A2C205}" sibTransId="{6A08C14A-BE54-46CA-B205-FDBD253E7225}"/>
    <dgm:cxn modelId="{EEF7E27D-2F16-4488-82AC-533A6CC3609A}" type="presOf" srcId="{0C4D043E-54D8-456C-A49D-15E7840CAA15}" destId="{E9C9A62B-3FD5-4236-AB32-CDECE53A0976}" srcOrd="0" destOrd="0" presId="urn:microsoft.com/office/officeart/2005/8/layout/hProcess4"/>
    <dgm:cxn modelId="{E3A9D1FA-8FB1-4E82-B9FC-9A4E63C72F2B}" type="presOf" srcId="{56E42DE0-85AB-4ABA-A67A-F20B4BA9BA8E}" destId="{F86E73E5-9E79-46CF-8D30-F0E973ADE651}" srcOrd="0" destOrd="0" presId="urn:microsoft.com/office/officeart/2005/8/layout/hProcess4"/>
    <dgm:cxn modelId="{545DD69A-54F5-4B31-9E17-E18087410E55}" srcId="{0BA7012B-C7F4-4CBC-B546-0CF46B8BFDD8}" destId="{362D9512-D78A-42D1-BB22-8F55483F6625}" srcOrd="0" destOrd="0" parTransId="{7DC88D74-EEED-4244-B18F-0E76230EE5FC}" sibTransId="{925F5251-F39A-4F48-BCB6-2462EE5C5E8C}"/>
    <dgm:cxn modelId="{49A510D7-F0B0-4EB9-8FF4-7A04DA5926AD}" type="presOf" srcId="{A6CDDAC5-2035-4AD9-95F9-C8A85A9A3C04}" destId="{715D77FB-9DCF-4574-86E8-D9EE0623F03C}" srcOrd="1" destOrd="1" presId="urn:microsoft.com/office/officeart/2005/8/layout/hProcess4"/>
    <dgm:cxn modelId="{34E52EBF-0F62-4846-BD53-F2CE19FC3FF2}" type="presOf" srcId="{6A08C14A-BE54-46CA-B205-FDBD253E7225}" destId="{3BEA8F77-DEFD-4228-AC62-B2CFEDCC369A}" srcOrd="0" destOrd="0" presId="urn:microsoft.com/office/officeart/2005/8/layout/hProcess4"/>
    <dgm:cxn modelId="{3AE6823D-72A1-4FC2-8014-96CB3032137A}" srcId="{9E4B7EFA-BBA2-4BC6-AEEA-5FD5B2D24DFC}" destId="{E0EDF6D6-4B0D-4918-9989-E66E0B806F82}" srcOrd="0" destOrd="0" parTransId="{6A571910-E000-4DA4-81F1-8F5FEA6F89C0}" sibTransId="{8E1EB15B-9E77-4BD2-A93C-C664A67EA0CF}"/>
    <dgm:cxn modelId="{C01566B7-A20D-48F4-8FD6-A3D20092EBBD}" type="presOf" srcId="{0BA7012B-C7F4-4CBC-B546-0CF46B8BFDD8}" destId="{D90360D5-C31C-4998-B716-1512EECF6C2E}" srcOrd="0" destOrd="0" presId="urn:microsoft.com/office/officeart/2005/8/layout/hProcess4"/>
    <dgm:cxn modelId="{58CB2054-7748-4705-8AF9-68587A7612B0}" type="presOf" srcId="{9E4B7EFA-BBA2-4BC6-AEEA-5FD5B2D24DFC}" destId="{CDCF9B39-4193-4FAA-BF30-EF395E1ECD8B}" srcOrd="0" destOrd="0" presId="urn:microsoft.com/office/officeart/2005/8/layout/hProcess4"/>
    <dgm:cxn modelId="{7A080584-1076-463B-8810-03FE9E358243}" type="presOf" srcId="{E0EDF6D6-4B0D-4918-9989-E66E0B806F82}" destId="{6100FBB8-98FF-4C6A-A192-98EDB96F6303}" srcOrd="1" destOrd="0" presId="urn:microsoft.com/office/officeart/2005/8/layout/hProcess4"/>
    <dgm:cxn modelId="{67D2A8A2-A151-4AAE-946E-47B5E551BA47}" type="presOf" srcId="{362D9512-D78A-42D1-BB22-8F55483F6625}" destId="{17168527-87FB-4F5E-AD23-B35239A6AD11}" srcOrd="0" destOrd="0" presId="urn:microsoft.com/office/officeart/2005/8/layout/hProcess4"/>
    <dgm:cxn modelId="{BE818C6A-34BF-45A8-86EB-46E17345CB1B}" type="presOf" srcId="{2C8D816A-1CFF-463F-B1EF-39036F479E9D}" destId="{1EC522DC-5E0F-4231-A4A6-B0AC95ED5421}" srcOrd="0" destOrd="0" presId="urn:microsoft.com/office/officeart/2005/8/layout/hProcess4"/>
    <dgm:cxn modelId="{53B68D00-9423-4578-BAE0-9E077FB68A97}" type="presOf" srcId="{28339BA3-1C3E-44DC-B700-54B4DD1339AE}" destId="{18D57C45-4EAE-4414-8715-CF71E4CCC34C}" srcOrd="0" destOrd="0" presId="urn:microsoft.com/office/officeart/2005/8/layout/hProcess4"/>
    <dgm:cxn modelId="{27C57575-C704-4A72-A264-24A1BD8BD8F8}" srcId="{2C8D816A-1CFF-463F-B1EF-39036F479E9D}" destId="{A6CDDAC5-2035-4AD9-95F9-C8A85A9A3C04}" srcOrd="1" destOrd="0" parTransId="{35FD141B-8265-4E56-A28A-4A9B448A2556}" sibTransId="{1F6A0514-D886-42B6-A78C-621F9FADE562}"/>
    <dgm:cxn modelId="{392E9DA6-3088-4428-9189-EBC9C9F1ED80}" srcId="{3A91EA6B-57E1-40B9-AA63-8D70368F1E04}" destId="{56E42DE0-85AB-4ABA-A67A-F20B4BA9BA8E}" srcOrd="0" destOrd="0" parTransId="{224BE436-3BF5-49BC-A7A2-E8485BDAA236}" sibTransId="{58BEF2B1-114A-4598-9CD8-2368536EA0E8}"/>
    <dgm:cxn modelId="{0C408BEF-82F2-4980-98E7-317631C08B56}" type="presParOf" srcId="{18D57C45-4EAE-4414-8715-CF71E4CCC34C}" destId="{23E900D3-B02F-4B27-A293-285D797DB9C9}" srcOrd="0" destOrd="0" presId="urn:microsoft.com/office/officeart/2005/8/layout/hProcess4"/>
    <dgm:cxn modelId="{C40CFDFB-FCF6-41B4-8A7D-E54ADF5C28D0}" type="presParOf" srcId="{18D57C45-4EAE-4414-8715-CF71E4CCC34C}" destId="{E69A0C4A-B1B4-4436-A9D8-FB81B44631C5}" srcOrd="1" destOrd="0" presId="urn:microsoft.com/office/officeart/2005/8/layout/hProcess4"/>
    <dgm:cxn modelId="{1E9FD343-37A7-481D-A443-42321F0E9019}" type="presParOf" srcId="{18D57C45-4EAE-4414-8715-CF71E4CCC34C}" destId="{56193559-FAF3-4048-8A09-F243940F704B}" srcOrd="2" destOrd="0" presId="urn:microsoft.com/office/officeart/2005/8/layout/hProcess4"/>
    <dgm:cxn modelId="{5433B4E5-D27F-40FE-A080-264C78E9A197}" type="presParOf" srcId="{56193559-FAF3-4048-8A09-F243940F704B}" destId="{953D8F2A-ECB2-45CC-8E70-6B09C7998213}" srcOrd="0" destOrd="0" presId="urn:microsoft.com/office/officeart/2005/8/layout/hProcess4"/>
    <dgm:cxn modelId="{27615CDB-3CF8-4A0C-BE3D-25201F462755}" type="presParOf" srcId="{953D8F2A-ECB2-45CC-8E70-6B09C7998213}" destId="{134CC2AD-3A93-4058-892E-39F7994036C8}" srcOrd="0" destOrd="0" presId="urn:microsoft.com/office/officeart/2005/8/layout/hProcess4"/>
    <dgm:cxn modelId="{B04F28AE-FD9A-45B6-9187-0DE8E7D0629A}" type="presParOf" srcId="{953D8F2A-ECB2-45CC-8E70-6B09C7998213}" destId="{F86E73E5-9E79-46CF-8D30-F0E973ADE651}" srcOrd="1" destOrd="0" presId="urn:microsoft.com/office/officeart/2005/8/layout/hProcess4"/>
    <dgm:cxn modelId="{7CF8DEAC-12A4-4D8E-B354-52180087BF13}" type="presParOf" srcId="{953D8F2A-ECB2-45CC-8E70-6B09C7998213}" destId="{700F0D9B-BB0F-4745-98AF-AC708217A535}" srcOrd="2" destOrd="0" presId="urn:microsoft.com/office/officeart/2005/8/layout/hProcess4"/>
    <dgm:cxn modelId="{45D2B269-383D-43A0-8168-D7583B296EED}" type="presParOf" srcId="{953D8F2A-ECB2-45CC-8E70-6B09C7998213}" destId="{82372FF2-92EE-46AE-9DC0-21454392F2E3}" srcOrd="3" destOrd="0" presId="urn:microsoft.com/office/officeart/2005/8/layout/hProcess4"/>
    <dgm:cxn modelId="{E3857283-919F-4C1B-B51D-1949FC5FA700}" type="presParOf" srcId="{953D8F2A-ECB2-45CC-8E70-6B09C7998213}" destId="{9DC2815F-71A8-4228-8431-19484E35859C}" srcOrd="4" destOrd="0" presId="urn:microsoft.com/office/officeart/2005/8/layout/hProcess4"/>
    <dgm:cxn modelId="{76E35A6A-9A64-4144-A23F-8F4368070314}" type="presParOf" srcId="{56193559-FAF3-4048-8A09-F243940F704B}" destId="{3BEA8F77-DEFD-4228-AC62-B2CFEDCC369A}" srcOrd="1" destOrd="0" presId="urn:microsoft.com/office/officeart/2005/8/layout/hProcess4"/>
    <dgm:cxn modelId="{983E98EE-9691-4525-8703-144B0E6A726D}" type="presParOf" srcId="{56193559-FAF3-4048-8A09-F243940F704B}" destId="{A961C70E-50B6-45F5-950E-F33F34B7A1F3}" srcOrd="2" destOrd="0" presId="urn:microsoft.com/office/officeart/2005/8/layout/hProcess4"/>
    <dgm:cxn modelId="{445B35A1-D477-46A7-8293-7D8FBE5E340E}" type="presParOf" srcId="{A961C70E-50B6-45F5-950E-F33F34B7A1F3}" destId="{7EE56CD9-51CC-4DCF-A74C-FD44B8519891}" srcOrd="0" destOrd="0" presId="urn:microsoft.com/office/officeart/2005/8/layout/hProcess4"/>
    <dgm:cxn modelId="{4AC4FC15-4788-4273-A691-CAD4B61AEFAE}" type="presParOf" srcId="{A961C70E-50B6-45F5-950E-F33F34B7A1F3}" destId="{17168527-87FB-4F5E-AD23-B35239A6AD11}" srcOrd="1" destOrd="0" presId="urn:microsoft.com/office/officeart/2005/8/layout/hProcess4"/>
    <dgm:cxn modelId="{D5BDFAD1-8F73-4DFF-AB4A-1AC20C5AC5CC}" type="presParOf" srcId="{A961C70E-50B6-45F5-950E-F33F34B7A1F3}" destId="{76AC25E0-96AC-48FD-A28B-59CF142AA18E}" srcOrd="2" destOrd="0" presId="urn:microsoft.com/office/officeart/2005/8/layout/hProcess4"/>
    <dgm:cxn modelId="{C90756F2-0DF5-4B6E-A519-90770ED0C914}" type="presParOf" srcId="{A961C70E-50B6-45F5-950E-F33F34B7A1F3}" destId="{D90360D5-C31C-4998-B716-1512EECF6C2E}" srcOrd="3" destOrd="0" presId="urn:microsoft.com/office/officeart/2005/8/layout/hProcess4"/>
    <dgm:cxn modelId="{6B226885-3187-420C-891F-488AD8DAD03D}" type="presParOf" srcId="{A961C70E-50B6-45F5-950E-F33F34B7A1F3}" destId="{65A3E569-8085-4397-B78C-633AFD89DDD1}" srcOrd="4" destOrd="0" presId="urn:microsoft.com/office/officeart/2005/8/layout/hProcess4"/>
    <dgm:cxn modelId="{FCD8A126-C7C8-4627-BEF0-0DBFA34AE9C8}" type="presParOf" srcId="{56193559-FAF3-4048-8A09-F243940F704B}" destId="{E9C9A62B-3FD5-4236-AB32-CDECE53A0976}" srcOrd="3" destOrd="0" presId="urn:microsoft.com/office/officeart/2005/8/layout/hProcess4"/>
    <dgm:cxn modelId="{513F8870-EC61-4007-9BEC-E7933B301AE4}" type="presParOf" srcId="{56193559-FAF3-4048-8A09-F243940F704B}" destId="{F3A4E83E-9738-4FA7-B20E-5123E291937F}" srcOrd="4" destOrd="0" presId="urn:microsoft.com/office/officeart/2005/8/layout/hProcess4"/>
    <dgm:cxn modelId="{FF282BF1-1D30-432C-95E3-62D7C6D4E95F}" type="presParOf" srcId="{F3A4E83E-9738-4FA7-B20E-5123E291937F}" destId="{B72146A7-315A-466D-B7DD-86FB22233D24}" srcOrd="0" destOrd="0" presId="urn:microsoft.com/office/officeart/2005/8/layout/hProcess4"/>
    <dgm:cxn modelId="{D4BA028B-EC0D-40FB-A470-E5CDB1DB5EA6}" type="presParOf" srcId="{F3A4E83E-9738-4FA7-B20E-5123E291937F}" destId="{AEDDD140-F959-4F16-82E2-6B1DF76E4F19}" srcOrd="1" destOrd="0" presId="urn:microsoft.com/office/officeart/2005/8/layout/hProcess4"/>
    <dgm:cxn modelId="{F600F0C0-56FE-43C8-ABC3-DCD3DA2CAF53}" type="presParOf" srcId="{F3A4E83E-9738-4FA7-B20E-5123E291937F}" destId="{6100FBB8-98FF-4C6A-A192-98EDB96F6303}" srcOrd="2" destOrd="0" presId="urn:microsoft.com/office/officeart/2005/8/layout/hProcess4"/>
    <dgm:cxn modelId="{E4CC0318-5C49-46A1-87BA-9FD0C8DAA34C}" type="presParOf" srcId="{F3A4E83E-9738-4FA7-B20E-5123E291937F}" destId="{CDCF9B39-4193-4FAA-BF30-EF395E1ECD8B}" srcOrd="3" destOrd="0" presId="urn:microsoft.com/office/officeart/2005/8/layout/hProcess4"/>
    <dgm:cxn modelId="{496CB7C2-4AB3-4D1C-8432-F68BFFCF2939}" type="presParOf" srcId="{F3A4E83E-9738-4FA7-B20E-5123E291937F}" destId="{6A5A7E81-EF4A-4329-8376-DD13973B72E5}" srcOrd="4" destOrd="0" presId="urn:microsoft.com/office/officeart/2005/8/layout/hProcess4"/>
    <dgm:cxn modelId="{C42E51ED-9C29-44A6-BA39-9E5B99AA6332}" type="presParOf" srcId="{56193559-FAF3-4048-8A09-F243940F704B}" destId="{017E01A0-0405-4C28-A03C-5A8DD9482722}" srcOrd="5" destOrd="0" presId="urn:microsoft.com/office/officeart/2005/8/layout/hProcess4"/>
    <dgm:cxn modelId="{0AE76B74-A3E3-4EB1-BFD0-3A8812B514D6}" type="presParOf" srcId="{56193559-FAF3-4048-8A09-F243940F704B}" destId="{00665D18-7E77-4C12-8A44-EFE23A9A7B18}" srcOrd="6" destOrd="0" presId="urn:microsoft.com/office/officeart/2005/8/layout/hProcess4"/>
    <dgm:cxn modelId="{25723159-9054-4A9D-B61E-9917DD0607B5}" type="presParOf" srcId="{00665D18-7E77-4C12-8A44-EFE23A9A7B18}" destId="{302CC463-F984-45D5-B6DC-509A7D9D7578}" srcOrd="0" destOrd="0" presId="urn:microsoft.com/office/officeart/2005/8/layout/hProcess4"/>
    <dgm:cxn modelId="{DB392C3D-98A5-4F4A-A9E0-D66DA44E93A4}" type="presParOf" srcId="{00665D18-7E77-4C12-8A44-EFE23A9A7B18}" destId="{67C33970-9A21-422C-AF16-CCF112FBCE8F}" srcOrd="1" destOrd="0" presId="urn:microsoft.com/office/officeart/2005/8/layout/hProcess4"/>
    <dgm:cxn modelId="{D6CBB79F-2E6C-4D37-8080-19B8016F777D}" type="presParOf" srcId="{00665D18-7E77-4C12-8A44-EFE23A9A7B18}" destId="{715D77FB-9DCF-4574-86E8-D9EE0623F03C}" srcOrd="2" destOrd="0" presId="urn:microsoft.com/office/officeart/2005/8/layout/hProcess4"/>
    <dgm:cxn modelId="{A79C20B0-F9D2-4C42-B01E-0414EF0EF389}" type="presParOf" srcId="{00665D18-7E77-4C12-8A44-EFE23A9A7B18}" destId="{1EC522DC-5E0F-4231-A4A6-B0AC95ED5421}" srcOrd="3" destOrd="0" presId="urn:microsoft.com/office/officeart/2005/8/layout/hProcess4"/>
    <dgm:cxn modelId="{9CD874C4-929C-46F0-8F2C-0C38E6DC7084}" type="presParOf" srcId="{00665D18-7E77-4C12-8A44-EFE23A9A7B18}" destId="{A7E1CFAA-B770-409B-9777-E3699E90692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E73E5-9E79-46CF-8D30-F0E973ADE651}">
      <dsp:nvSpPr>
        <dsp:cNvPr id="0" name=""/>
        <dsp:cNvSpPr/>
      </dsp:nvSpPr>
      <dsp:spPr>
        <a:xfrm>
          <a:off x="54631" y="1726592"/>
          <a:ext cx="2564243" cy="12393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Низкий уровень читательских умений.</a:t>
          </a:r>
          <a:endParaRPr lang="ru-RU" sz="1600" kern="1200" dirty="0"/>
        </a:p>
      </dsp:txBody>
      <dsp:txXfrm>
        <a:off x="83151" y="1755112"/>
        <a:ext cx="2507203" cy="916706"/>
      </dsp:txXfrm>
    </dsp:sp>
    <dsp:sp modelId="{3BEA8F77-DEFD-4228-AC62-B2CFEDCC369A}">
      <dsp:nvSpPr>
        <dsp:cNvPr id="0" name=""/>
        <dsp:cNvSpPr/>
      </dsp:nvSpPr>
      <dsp:spPr>
        <a:xfrm rot="2163118" flipH="1" flipV="1">
          <a:off x="-134884" y="1571824"/>
          <a:ext cx="269769" cy="49861"/>
        </a:xfrm>
        <a:prstGeom prst="circularArrow">
          <a:avLst>
            <a:gd name="adj1" fmla="val 1480"/>
            <a:gd name="adj2" fmla="val 175226"/>
            <a:gd name="adj3" fmla="val 142143"/>
            <a:gd name="adj4" fmla="val 7215895"/>
            <a:gd name="adj5" fmla="val 17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372FF2-92EE-46AE-9DC0-21454392F2E3}">
      <dsp:nvSpPr>
        <dsp:cNvPr id="0" name=""/>
        <dsp:cNvSpPr/>
      </dsp:nvSpPr>
      <dsp:spPr>
        <a:xfrm>
          <a:off x="26144" y="2705021"/>
          <a:ext cx="2109969" cy="8582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Качество образовательных  результатов</a:t>
          </a:r>
          <a:endParaRPr lang="ru-RU" sz="1200" b="1" kern="1200" dirty="0"/>
        </a:p>
      </dsp:txBody>
      <dsp:txXfrm>
        <a:off x="51283" y="2730160"/>
        <a:ext cx="2059691" cy="808019"/>
      </dsp:txXfrm>
    </dsp:sp>
    <dsp:sp modelId="{17168527-87FB-4F5E-AD23-B35239A6AD11}">
      <dsp:nvSpPr>
        <dsp:cNvPr id="0" name=""/>
        <dsp:cNvSpPr/>
      </dsp:nvSpPr>
      <dsp:spPr>
        <a:xfrm>
          <a:off x="3122489" y="79619"/>
          <a:ext cx="2477292" cy="18329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Неэффективные приемы работы по формированию читательской грамотности.</a:t>
          </a:r>
          <a:endParaRPr lang="ru-RU" sz="1600" kern="1200" dirty="0"/>
        </a:p>
      </dsp:txBody>
      <dsp:txXfrm>
        <a:off x="3164670" y="514575"/>
        <a:ext cx="2392930" cy="1355812"/>
      </dsp:txXfrm>
    </dsp:sp>
    <dsp:sp modelId="{E9C9A62B-3FD5-4236-AB32-CDECE53A0976}">
      <dsp:nvSpPr>
        <dsp:cNvPr id="0" name=""/>
        <dsp:cNvSpPr/>
      </dsp:nvSpPr>
      <dsp:spPr>
        <a:xfrm rot="13545078" flipV="1">
          <a:off x="10783548" y="71598"/>
          <a:ext cx="759584" cy="96262"/>
        </a:xfrm>
        <a:prstGeom prst="leftCircularArrow">
          <a:avLst>
            <a:gd name="adj1" fmla="val 1581"/>
            <a:gd name="adj2" fmla="val 187604"/>
            <a:gd name="adj3" fmla="val 5328397"/>
            <a:gd name="adj4" fmla="val 19867023"/>
            <a:gd name="adj5" fmla="val 18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360D5-C31C-4998-B716-1512EECF6C2E}">
      <dsp:nvSpPr>
        <dsp:cNvPr id="0" name=""/>
        <dsp:cNvSpPr/>
      </dsp:nvSpPr>
      <dsp:spPr>
        <a:xfrm>
          <a:off x="4285779" y="0"/>
          <a:ext cx="3172924" cy="501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Профессиональные дефициты учителей </a:t>
          </a:r>
          <a:endParaRPr lang="ru-RU" sz="1200" b="1" kern="1200" dirty="0"/>
        </a:p>
      </dsp:txBody>
      <dsp:txXfrm>
        <a:off x="4300479" y="14700"/>
        <a:ext cx="3143524" cy="472484"/>
      </dsp:txXfrm>
    </dsp:sp>
    <dsp:sp modelId="{AEDDD140-F959-4F16-82E2-6B1DF76E4F19}">
      <dsp:nvSpPr>
        <dsp:cNvPr id="0" name=""/>
        <dsp:cNvSpPr/>
      </dsp:nvSpPr>
      <dsp:spPr>
        <a:xfrm>
          <a:off x="3050478" y="2599906"/>
          <a:ext cx="2585952" cy="195760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Образовательное пространство не способствует формированию читательских компетенций.</a:t>
          </a:r>
          <a:endParaRPr lang="ru-RU" sz="1600" kern="1200" dirty="0"/>
        </a:p>
      </dsp:txBody>
      <dsp:txXfrm>
        <a:off x="3095528" y="2644956"/>
        <a:ext cx="2495852" cy="1448021"/>
      </dsp:txXfrm>
    </dsp:sp>
    <dsp:sp modelId="{017E01A0-0405-4C28-A03C-5A8DD9482722}">
      <dsp:nvSpPr>
        <dsp:cNvPr id="0" name=""/>
        <dsp:cNvSpPr/>
      </dsp:nvSpPr>
      <dsp:spPr>
        <a:xfrm rot="21107274">
          <a:off x="9920402" y="3370005"/>
          <a:ext cx="3617909" cy="3000422"/>
        </a:xfrm>
        <a:prstGeom prst="leftCircularArrow">
          <a:avLst>
            <a:gd name="adj1" fmla="val 2014"/>
            <a:gd name="adj2" fmla="val 241401"/>
            <a:gd name="adj3" fmla="val 109952"/>
            <a:gd name="adj4" fmla="val 7117530"/>
            <a:gd name="adj5" fmla="val 235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CF9B39-4193-4FAA-BF30-EF395E1ECD8B}">
      <dsp:nvSpPr>
        <dsp:cNvPr id="0" name=""/>
        <dsp:cNvSpPr/>
      </dsp:nvSpPr>
      <dsp:spPr>
        <a:xfrm>
          <a:off x="3936033" y="4368332"/>
          <a:ext cx="1938542" cy="501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Образовательная среда</a:t>
          </a:r>
          <a:endParaRPr lang="ru-RU" sz="1200" b="1" kern="1200" dirty="0"/>
        </a:p>
      </dsp:txBody>
      <dsp:txXfrm>
        <a:off x="3950733" y="4383032"/>
        <a:ext cx="1909142" cy="472484"/>
      </dsp:txXfrm>
    </dsp:sp>
    <dsp:sp modelId="{67C33970-9A21-422C-AF16-CCF112FBCE8F}">
      <dsp:nvSpPr>
        <dsp:cNvPr id="0" name=""/>
        <dsp:cNvSpPr/>
      </dsp:nvSpPr>
      <dsp:spPr>
        <a:xfrm>
          <a:off x="6074825" y="1231752"/>
          <a:ext cx="2518311" cy="29501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Отсутствие </a:t>
          </a:r>
          <a:r>
            <a:rPr lang="ru-RU" sz="1600" kern="1200" dirty="0" err="1" smtClean="0"/>
            <a:t>внутришкольной</a:t>
          </a:r>
          <a:r>
            <a:rPr lang="ru-RU" sz="1600" kern="1200" dirty="0" smtClean="0"/>
            <a:t> оценочной системы качества образовательных результатов.</a:t>
          </a:r>
          <a:endParaRPr lang="ru-RU" sz="1600" kern="1200" dirty="0"/>
        </a:p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/>
            <a:t>Слабая методическая работа.</a:t>
          </a:r>
          <a:endParaRPr lang="ru-RU" sz="1600" kern="1200" dirty="0"/>
        </a:p>
      </dsp:txBody>
      <dsp:txXfrm>
        <a:off x="6142716" y="1931814"/>
        <a:ext cx="2382529" cy="2182178"/>
      </dsp:txXfrm>
    </dsp:sp>
    <dsp:sp modelId="{1EC522DC-5E0F-4231-A4A6-B0AC95ED5421}">
      <dsp:nvSpPr>
        <dsp:cNvPr id="0" name=""/>
        <dsp:cNvSpPr/>
      </dsp:nvSpPr>
      <dsp:spPr>
        <a:xfrm>
          <a:off x="6650886" y="1015723"/>
          <a:ext cx="2071615" cy="671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Качество  управления</a:t>
          </a:r>
          <a:endParaRPr lang="ru-RU" sz="1200" b="1" kern="1200" dirty="0"/>
        </a:p>
      </dsp:txBody>
      <dsp:txXfrm>
        <a:off x="6670551" y="1035388"/>
        <a:ext cx="2032285" cy="632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5" y="4648200"/>
            <a:ext cx="6984776" cy="1589112"/>
          </a:xfrm>
        </p:spPr>
        <p:txBody>
          <a:bodyPr/>
          <a:lstStyle/>
          <a:p>
            <a:pPr algn="l"/>
            <a:r>
              <a:rPr lang="ru-RU" sz="1600" dirty="0" smtClean="0"/>
              <a:t>Наименование ОО</a:t>
            </a:r>
            <a:r>
              <a:rPr lang="ru-RU" dirty="0" smtClean="0"/>
              <a:t> </a:t>
            </a:r>
            <a:r>
              <a:rPr lang="ru-RU" b="1" dirty="0" smtClean="0"/>
              <a:t>МОУ </a:t>
            </a:r>
            <a:r>
              <a:rPr lang="ru-RU" b="1" dirty="0" err="1" smtClean="0"/>
              <a:t>Шашковская</a:t>
            </a:r>
            <a:r>
              <a:rPr lang="ru-RU" b="1" dirty="0" smtClean="0"/>
              <a:t> СОШ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097999"/>
              </p:ext>
            </p:extLst>
          </p:nvPr>
        </p:nvGraphicFramePr>
        <p:xfrm>
          <a:off x="251520" y="1196752"/>
          <a:ext cx="878497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760640"/>
              </a:tblGrid>
              <a:tr h="6384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28025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учащихся, 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Сельская малокомплектная школа с численностью обучающихся – 46 человек. Наблюдение тенденции к уменьшению количества обучающихся.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Педагогический коллектив – сплочённый, работоспособный, опытный с большим стажем работы. </a:t>
                      </a:r>
                      <a:r>
                        <a:rPr lang="ru-RU" sz="1800" dirty="0" smtClean="0"/>
                        <a:t>90</a:t>
                      </a:r>
                      <a:r>
                        <a:rPr lang="ru-RU" sz="1800" dirty="0" smtClean="0"/>
                        <a:t>% педагогов с первой и высшей квалификационной категорией. </a:t>
                      </a:r>
                    </a:p>
                  </a:txBody>
                  <a:tcPr/>
                </a:tc>
              </a:tr>
              <a:tr h="25538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Большая доля учащихся из группы риска: с задержкой психического развития, из неполных и малоимущих семей, состоящих на различных видах учета. Ежегодное увеличение этой доли обучающихся. 60% детей - приезжающие из города Рыбинска, пригорода и деревень.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Отсутствие узких специалистов, таких как психолог, социальный педагог.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345799"/>
              </p:ext>
            </p:extLst>
          </p:nvPr>
        </p:nvGraphicFramePr>
        <p:xfrm>
          <a:off x="179512" y="1124747"/>
          <a:ext cx="8784976" cy="565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5904656"/>
              </a:tblGrid>
              <a:tr h="8732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Основания для разработки программы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Выводы из анализа текущей ситуации</a:t>
                      </a:r>
                      <a:endParaRPr lang="ru-RU" sz="1800" dirty="0"/>
                    </a:p>
                  </a:txBody>
                  <a:tcPr/>
                </a:tc>
              </a:tr>
              <a:tr h="218301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Наблюдается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успеваемости и качества знаний учащихся,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ухудшение средних результатов ОГЭ и всероссийских проверочных работ,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низкая результативность участия во Всероссийской олимпиаде школьников, научных конкурсах, конференциях.</a:t>
                      </a:r>
                    </a:p>
                  </a:txBody>
                  <a:tcPr/>
                </a:tc>
              </a:tr>
              <a:tr h="87320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Отмечается низкий уровень мотивации педагогов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повышению педагогического мастерства, инновационной деятельности.</a:t>
                      </a:r>
                      <a:endParaRPr lang="ru-RU" dirty="0"/>
                    </a:p>
                  </a:txBody>
                  <a:tcPr/>
                </a:tc>
              </a:tr>
              <a:tr h="15431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школе нет предметных МО.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Методическая работа с педагогическими кадрами находится на низком уровне.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643227"/>
              </p:ext>
            </p:extLst>
          </p:nvPr>
        </p:nvGraphicFramePr>
        <p:xfrm>
          <a:off x="225372" y="1765203"/>
          <a:ext cx="11729357" cy="4870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елка вверх 8"/>
          <p:cNvSpPr/>
          <p:nvPr/>
        </p:nvSpPr>
        <p:spPr>
          <a:xfrm rot="3370703">
            <a:off x="5942325" y="4139889"/>
            <a:ext cx="218732" cy="295323"/>
          </a:xfrm>
          <a:prstGeom prst="upArrow">
            <a:avLst>
              <a:gd name="adj1" fmla="val 50000"/>
              <a:gd name="adj2" fmla="val 52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8229297" flipV="1">
            <a:off x="5942325" y="3526395"/>
            <a:ext cx="218732" cy="295323"/>
          </a:xfrm>
          <a:prstGeom prst="upArrow">
            <a:avLst>
              <a:gd name="adj1" fmla="val 50000"/>
              <a:gd name="adj2" fmla="val 52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3370703">
            <a:off x="2963183" y="3302411"/>
            <a:ext cx="218732" cy="295323"/>
          </a:xfrm>
          <a:prstGeom prst="upArrow">
            <a:avLst>
              <a:gd name="adj1" fmla="val 50000"/>
              <a:gd name="adj2" fmla="val 52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18229297" flipV="1">
            <a:off x="2917779" y="4641831"/>
            <a:ext cx="218732" cy="295323"/>
          </a:xfrm>
          <a:prstGeom prst="upArrow">
            <a:avLst>
              <a:gd name="adj1" fmla="val 50000"/>
              <a:gd name="adj2" fmla="val 52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0800000" flipV="1">
            <a:off x="4417338" y="3847105"/>
            <a:ext cx="218732" cy="295323"/>
          </a:xfrm>
          <a:prstGeom prst="upArrow">
            <a:avLst>
              <a:gd name="adj1" fmla="val 50000"/>
              <a:gd name="adj2" fmla="val 52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42535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Цель программы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b="1" dirty="0"/>
              <a:t>создать   условия, обеспечивающие повышение качества образовательных результатов обучающихся, путем совершенствования методической работы по организации применения современных подходов к формированию читательской грамотности в условиях реализации ФГОС</a:t>
            </a:r>
            <a:r>
              <a:rPr lang="ru-RU" b="1" dirty="0" smtClean="0"/>
              <a:t>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Приоритеты программы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114300" indent="0">
              <a:buNone/>
            </a:pPr>
            <a:r>
              <a:rPr lang="ru-RU" b="1" dirty="0"/>
              <a:t>1. Качество управления,</a:t>
            </a:r>
          </a:p>
          <a:p>
            <a:pPr marL="114300" indent="0">
              <a:buNone/>
            </a:pPr>
            <a:r>
              <a:rPr lang="ru-RU" b="1" dirty="0"/>
              <a:t>2. Качество преподавания,</a:t>
            </a:r>
          </a:p>
          <a:p>
            <a:pPr marL="114300" indent="0">
              <a:buNone/>
            </a:pPr>
            <a:r>
              <a:rPr lang="ru-RU" b="1" dirty="0"/>
              <a:t>3. Качество образовательной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Качество управления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058260"/>
              </p:ext>
            </p:extLst>
          </p:nvPr>
        </p:nvGraphicFramePr>
        <p:xfrm>
          <a:off x="251520" y="2132857"/>
          <a:ext cx="8640960" cy="472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3024336"/>
              </a:tblGrid>
              <a:tr h="3907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по приоритету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действий по каждой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задаче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каждой задаче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1144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Создать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систему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внутришкольного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контроля.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Анализ нормативной базы.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Разработка алгоритма планирования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ВШК.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Разработка функциональной модели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ВШК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образовательной организации.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Работает ВШК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учреждении, направленный на выявление «пробелов» в образовании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учащихся,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корректировку педагогической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деятельности.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58997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Разработать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апробировать диагностические материалы для проведения мониторинга качества знаний.</a:t>
                      </a:r>
                    </a:p>
                    <a:p>
                      <a:pPr marL="21590" indent="3384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Разработка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инструментария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проведение мониторинга.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Разработка формы фиксирования результатов мониторинга.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Составление аналитических справок,  рекомендаций для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Создана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система мониторинга качества знаний позволяющая  оценить работу ученика и учителя, планировать и корректировать учебную деятельность.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595575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Усовершенствовать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систему стимулирования продуктивной и результативной деятельности педагогического коллектива.</a:t>
                      </a:r>
                    </a:p>
                    <a:p>
                      <a:pPr marL="21590" indent="3384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Определение видов поощрения.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Выделение показателей поощрения.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Разработка критериев поощрения.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Осуществляется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стимулирование педагогов, в зависимости от конкретных результатов, что способствует  приобретению новых профессиональных компетенций и так же приводит к повышению качества преподавания.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07504" y="1628800"/>
            <a:ext cx="887767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sz="1600" b="1" dirty="0" smtClean="0"/>
              <a:t>Совершенствование </a:t>
            </a:r>
            <a:r>
              <a:rPr lang="ru-RU" sz="1600" b="1" dirty="0"/>
              <a:t>системы управления в школе</a:t>
            </a:r>
            <a:r>
              <a:rPr lang="ru-RU" sz="1600" b="1" dirty="0" smtClean="0"/>
              <a:t>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2: Качество преподавания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056032"/>
              </p:ext>
            </p:extLst>
          </p:nvPr>
        </p:nvGraphicFramePr>
        <p:xfrm>
          <a:off x="83503" y="2359310"/>
          <a:ext cx="8877673" cy="449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384376"/>
                <a:gridCol w="290100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по приоритету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действий по каждой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задаче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каждой задаче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Повысить уровень профессиональной компетентности педагогов в области формирования УУД, в том числе смыслового чтения.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Прохождение курсов повышения квалификации.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Участие в семинарах,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вебинарах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работа в проблемных группах.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Самообразование.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 владеют новыми технологиями преподавания, способствующими активации познавательной деятельности учащихся на уроках.</a:t>
                      </a:r>
                    </a:p>
                  </a:txBody>
                  <a:tcPr marL="68580" marR="68580" marT="0" marB="0"/>
                </a:tc>
              </a:tr>
              <a:tr h="1122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Выделить эффективные методы и приёмы по формированию читательской грамотности для каждой дисциплины с учетом дифференциации и темпа обучения детей.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 Определение обучаемости и индивидуальных особенностей каждого ребенка.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Анализ представления материала в учебниках.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Апробация и анализ результатов использования приемлемых методов 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приемов.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 используют эффективные методы и приемы формирования читательской грамотности учитывая индивидуальные особенности каждого ребенка.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68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Повысить уровень профессиональной компетентности педагогов в области организации обучения  детей с ОВЗ в условиях инклюзивного образования.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Обучение педагогов на курсах повышения квалификации работе с детьми ОВЗ в условиях инклюзивного образования.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Yu Gothic UI Semibold"/>
                          <a:cs typeface="Times New Roman" pitchFamily="18" charset="0"/>
                        </a:rPr>
                        <a:t>Педагоги  освоили методики инклюзивного образования, позволяющие организовывать индивидуальный подход к детям с разными образовательными способностями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7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Организовать коррекционную работу посредством введения в штат школы узких специалистов (психолога, логопеда) для работы с детьми ОВЗ.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Введение в расписание новых штатных единиц.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Переподготовка кадров по направлениям «Логопедия», «Дефектология», «Психология»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Yu Gothic UI Semibold"/>
                          <a:cs typeface="Times New Roman" pitchFamily="18" charset="0"/>
                        </a:rPr>
                        <a:t>Ведется коррекционная работа узких специалистов с детьми ОВЗ, которая позволяет преодолевать затруднения обучающихся с ОВЗ в учебной деятельности.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83503" y="1593692"/>
            <a:ext cx="8877672" cy="827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 </a:t>
            </a:r>
            <a:r>
              <a:rPr lang="ru-RU" sz="1600" b="1" dirty="0"/>
              <a:t>Внедрение в педагогическую практику школы оптимальные технологии по формированию читательской грамотности в контексте всех учебных дисциплин.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764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3</a:t>
            </a:r>
            <a:r>
              <a:rPr lang="ru-RU" sz="2400" b="1" dirty="0" smtClean="0">
                <a:solidFill>
                  <a:srgbClr val="C00000"/>
                </a:solidFill>
              </a:rPr>
              <a:t>: Качество образовательной среды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914759"/>
              </p:ext>
            </p:extLst>
          </p:nvPr>
        </p:nvGraphicFramePr>
        <p:xfrm>
          <a:off x="83503" y="2204865"/>
          <a:ext cx="8877673" cy="476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5"/>
                <a:gridCol w="3816424"/>
                <a:gridCol w="2660984"/>
              </a:tblGrid>
              <a:tr h="3465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по приоритету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действий по каждой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задаче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каждой задаче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Выявить эффективные способы мотивации обучающихся к чтению.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Анкетирование детей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Использование разных видов поощрения за деятельность связанную с чтением.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Выявлены и поддерживаются способы мотивации детей к чтению.</a:t>
                      </a:r>
                    </a:p>
                  </a:txBody>
                  <a:tcPr marL="68580" marR="68580" marT="0" marB="0"/>
                </a:tc>
              </a:tr>
              <a:tr h="900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Организовать систематические выставки детских творческих работ.</a:t>
                      </a: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Организация удобных для просматривания и чтения детям зон размещения работ.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Включение в план воспитательной работы школы и классов организацию выставок.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Организуются регулярные выставки творческих работ обучающихся.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29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Включить в план воспитательной работы мероприятия направленные на формирование читательской компетенции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Разработка учителями-предметниками и классными руководителями мероприятий требующих работы с текстом и литературными источниками.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Проведение мероприятий на уровне класса или школы.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Проводятся мероприятия, направленные на поддержку и развитие культуры чтения («Неделя книги», «Викторина по книге», «История одной книги»).</a:t>
                      </a:r>
                    </a:p>
                  </a:txBody>
                  <a:tcPr marL="68580" marR="68580" marT="0" marB="0"/>
                </a:tc>
              </a:tr>
              <a:tr h="941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Приобщать детей к экскурсионной, исследовательской деятельности, организовав школьный краеведческий музей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Организация экскурсий и занятий в школьном музее.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Привлечение детей к проведению экскурсий.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Организация исследовательской деятельности с детьми по средствам школьного музея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Ведется экскурсионная, исследовательская деятельность детей в школьном музее.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69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Организовать работу по выпуску общешкольной газеты «На школьной волне»</a:t>
                      </a:r>
                    </a:p>
                    <a:p>
                      <a:pPr indent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Создание инициативной группы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Определение рубрик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газеты.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Выпуск ежемесячной газеты.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Размещение газеты в удобном для чтения месте.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Выпускается общешкольная газета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Yu Gothic UI Semibold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83503" y="1593692"/>
            <a:ext cx="8877672" cy="827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ru-RU" sz="1600" b="1" i="1" dirty="0"/>
              <a:t>Создать единое образовательное пространства по формированию читательской </a:t>
            </a:r>
            <a:r>
              <a:rPr lang="ru-RU" sz="1600" b="1" i="1" dirty="0" smtClean="0"/>
              <a:t>грамотности.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950365"/>
              </p:ext>
            </p:extLst>
          </p:nvPr>
        </p:nvGraphicFramePr>
        <p:xfrm>
          <a:off x="179512" y="1484784"/>
          <a:ext cx="8784976" cy="4405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284"/>
                <a:gridCol w="409469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Новая модель управления школой ориентированная на результат.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Работает ВШК .</a:t>
                      </a:r>
                    </a:p>
                    <a:p>
                      <a:pPr lvl="0"/>
                      <a:r>
                        <a:rPr lang="ru-RU" sz="1400" dirty="0" smtClean="0"/>
                        <a:t>Осуществляется моральное и материальное стимулирование педагогов.</a:t>
                      </a: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профессиональной компетентности педагогов в области формирования у детей читательской грамотности.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Педагоги владеют новыми технологиями преподавания.</a:t>
                      </a:r>
                    </a:p>
                    <a:p>
                      <a:pPr lvl="0"/>
                      <a:r>
                        <a:rPr lang="ru-RU" sz="1400" dirty="0" smtClean="0"/>
                        <a:t>Педагоги освоили методики инклюзивного образования.</a:t>
                      </a:r>
                    </a:p>
                    <a:p>
                      <a:pPr lvl="0"/>
                      <a:r>
                        <a:rPr lang="ru-RU" sz="1400" dirty="0" smtClean="0"/>
                        <a:t>Проводится коррекционная работа узких специалистов с детьми ОВЗ.</a:t>
                      </a: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Образовательная среда школы способствует формированию читательской компетентности.</a:t>
                      </a: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Организуются регулярные выставки творческих работ обучающихся.</a:t>
                      </a:r>
                    </a:p>
                    <a:p>
                      <a:pPr lvl="0"/>
                      <a:r>
                        <a:rPr lang="ru-RU" sz="1400" dirty="0" smtClean="0"/>
                        <a:t>Проводятся мероприятия, направленные на поддержку и развитие культуры чтения.</a:t>
                      </a:r>
                    </a:p>
                    <a:p>
                      <a:pPr lvl="0"/>
                      <a:r>
                        <a:rPr lang="ru-RU" sz="1400" dirty="0" smtClean="0"/>
                        <a:t>Ведется экскурсионная, исследовательская деятельность детей в школьном музее.</a:t>
                      </a:r>
                    </a:p>
                    <a:p>
                      <a:pPr lvl="0"/>
                      <a:r>
                        <a:rPr lang="ru-RU" sz="1400" dirty="0" smtClean="0"/>
                        <a:t>Выпускается общешкольная газета.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5085184"/>
            <a:ext cx="1860561" cy="179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548</TotalTime>
  <Words>1466</Words>
  <Application>Microsoft Office PowerPoint</Application>
  <PresentationFormat>Экран (4:3)</PresentationFormat>
  <Paragraphs>172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Качество управления</vt:lpstr>
      <vt:lpstr>Приоритет 2: Качество преподавания</vt:lpstr>
      <vt:lpstr>Приоритет 3: Качество образовательной среды</vt:lpstr>
      <vt:lpstr>ЦЕЛЕВЫЕ ПОКАЗАТЕЛИ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User</cp:lastModifiedBy>
  <cp:revision>65</cp:revision>
  <dcterms:created xsi:type="dcterms:W3CDTF">2020-10-02T11:56:17Z</dcterms:created>
  <dcterms:modified xsi:type="dcterms:W3CDTF">2021-12-12T11:42:23Z</dcterms:modified>
</cp:coreProperties>
</file>