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042"/>
    <a:srgbClr val="675FFF"/>
    <a:srgbClr val="0025D8"/>
    <a:srgbClr val="EE3794"/>
    <a:srgbClr val="304761"/>
    <a:srgbClr val="3C7F88"/>
    <a:srgbClr val="47B6EE"/>
    <a:srgbClr val="3EA8D0"/>
    <a:srgbClr val="FCA7DE"/>
    <a:srgbClr val="5434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886" y="927464"/>
            <a:ext cx="3840480" cy="253419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Сценарий практикума для педагогов: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«Как предупредить буллинг в классе» 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702" y="4153989"/>
            <a:ext cx="4088675" cy="1619794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10000"/>
              </a:lnSpc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Педагог-психолог </a:t>
            </a:r>
          </a:p>
          <a:p>
            <a:pPr algn="l">
              <a:lnSpc>
                <a:spcPct val="110000"/>
              </a:lnSpc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МОУ Песоченской СОШ</a:t>
            </a:r>
          </a:p>
          <a:p>
            <a:pPr algn="l">
              <a:lnSpc>
                <a:spcPct val="110000"/>
              </a:lnSpc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Цветкова Ирина Александровна</a:t>
            </a:r>
          </a:p>
          <a:p>
            <a:pPr algn="l">
              <a:lnSpc>
                <a:spcPct val="110000"/>
              </a:lnSpc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Март 2021</a:t>
            </a:r>
            <a:endParaRPr lang="en-US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7736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Ситуация 2.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902" t="15684" r="27383" b="48292"/>
          <a:stretch>
            <a:fillRect/>
          </a:stretch>
        </p:blipFill>
        <p:spPr bwMode="auto">
          <a:xfrm>
            <a:off x="496389" y="1789611"/>
            <a:ext cx="6766560" cy="425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Ситуация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915" t="53509" r="26371" b="14970"/>
          <a:stretch>
            <a:fillRect/>
          </a:stretch>
        </p:blipFill>
        <p:spPr bwMode="auto">
          <a:xfrm>
            <a:off x="574765" y="2024742"/>
            <a:ext cx="6910251" cy="419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Ситуация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253" t="34897" r="26708" b="18272"/>
          <a:stretch>
            <a:fillRect/>
          </a:stretch>
        </p:blipFill>
        <p:spPr bwMode="auto">
          <a:xfrm>
            <a:off x="718457" y="1828800"/>
            <a:ext cx="6766560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Карточки для педагогов </a:t>
            </a: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Четыре проблемные ситуации»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28650" y="1825625"/>
            <a:ext cx="6908619" cy="406572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Карточки для педагогов «Четыре проблемные ситуации»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Проблемная ситуация № 1.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Описана проблема непопулярного ребенка в классе, у которого мало друзей, с ним мало взаимодействуют. Ребенок эмоционально переживает. Проявлений насилия в адрес ребенка нет.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Проблемная ситуация № 2.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Рассматривается ситуация возникновения и развития конфликта в группе. Дети ругаются, выясняют отношения, дерутся. Каждая сторона в равной степени имеет право отстаивать свои интересы и потребности. При буллинге проявляется превосходство одной стороны над другой.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Проблемная ситуация № 3.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Имеет место проблема с проявлением агрессивного поведения конкретного ребенка. Ребенок обижает других, однако другие дети не поддерживают его агрессивное поведение, осуждают действия, выражают сочувствие пострадавшему.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Проблемная ситуация № 4.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Рассматривается ситуация, где девочка требует особого отношения к себе, а недовольство детей рассматривает не корректно.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Порекомендуйте педагогам проводить диагностику ситуации буллинга с помощью анкеты Кривцовой С.В. для учеников, родителей, чтобы сравнить ответы.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Анкета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733" t="15984" r="27046" b="4763"/>
          <a:stretch>
            <a:fillRect/>
          </a:stretch>
        </p:blipFill>
        <p:spPr bwMode="auto">
          <a:xfrm>
            <a:off x="666206" y="1423851"/>
            <a:ext cx="6740434" cy="474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 4. Обсуждение «Ответственность в ситуации буллинга».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11085" y="1606730"/>
            <a:ext cx="7222126" cy="9927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акцентировать внимание педагогов на проблеме ответственности в ситуации буллинга.</a:t>
            </a:r>
          </a:p>
          <a:p>
            <a:pPr>
              <a:buNone/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Тайминг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минут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25472" t="8538" r="26782" b="4989"/>
          <a:stretch>
            <a:fillRect/>
          </a:stretch>
        </p:blipFill>
        <p:spPr bwMode="auto">
          <a:xfrm>
            <a:off x="1632859" y="2795451"/>
            <a:ext cx="5212079" cy="34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 5. Практическое задание «Правила класса». 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7013121" cy="760821"/>
          </a:xfrm>
        </p:spPr>
        <p:txBody>
          <a:bodyPr>
            <a:normAutofit fontScale="70000" lnSpcReduction="20000"/>
          </a:bodyPr>
          <a:lstStyle/>
          <a:p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обсудить и разработать перечень правил общения в классе</a:t>
            </a: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Тайминг: 10 минут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27191" t="9524" r="23614" b="5952"/>
          <a:stretch>
            <a:fillRect/>
          </a:stretch>
        </p:blipFill>
        <p:spPr bwMode="auto">
          <a:xfrm>
            <a:off x="966651" y="2769326"/>
            <a:ext cx="6387738" cy="351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Обратная связь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046" t="38199" r="23839" b="19773"/>
          <a:stretch>
            <a:fillRect/>
          </a:stretch>
        </p:blipFill>
        <p:spPr bwMode="auto">
          <a:xfrm>
            <a:off x="914400" y="1658983"/>
            <a:ext cx="5682343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Пять основных признаков буллинга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890" t="38799" r="24345" b="17071"/>
          <a:stretch>
            <a:fillRect/>
          </a:stretch>
        </p:blipFill>
        <p:spPr bwMode="auto">
          <a:xfrm>
            <a:off x="757645" y="1881052"/>
            <a:ext cx="6701245" cy="440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7764" t="24089" r="16244" b="23675"/>
          <a:stretch>
            <a:fillRect/>
          </a:stretch>
        </p:blipFill>
        <p:spPr bwMode="auto">
          <a:xfrm>
            <a:off x="692331" y="2207623"/>
            <a:ext cx="6962503" cy="377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предупредить буллинг в классе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6843304" cy="4351338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Перед вами сценарий практикума для педагогов, чтобы они могли предупредить травлю в детском коллективе. Вы можете пригласить педагога-психолога провести практикум, а можете организовать его сами.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В сценарии — 5 этапов: мини-лекция, проблемная дискуссия, обсуждение и два практических задания для педагогов.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К мероприятию есть дополнительные материалы: карточки, образец анкеты, памятка и шпаргалка.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050869"/>
            <a:ext cx="2949178" cy="3487782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Доска, маркеры, канцтовары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48203" y="809897"/>
            <a:ext cx="3911135" cy="32134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Участники: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Классные руководители;</a:t>
            </a:r>
          </a:p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Учителя-предметники;</a:t>
            </a:r>
          </a:p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Заместитель директора по УВР и ВР;</a:t>
            </a:r>
          </a:p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Социальный педагог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1999" y="4820194"/>
            <a:ext cx="2063931" cy="1048794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Время: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60 мин</a:t>
            </a:r>
          </a:p>
          <a:p>
            <a:endParaRPr lang="ru-RU" dirty="0"/>
          </a:p>
        </p:txBody>
      </p:sp>
      <p:pic>
        <p:nvPicPr>
          <p:cNvPr id="5" name="Рисунок 4" descr="https://e.profkiosk.ru/service_tbn2/es311-il06-fas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881" y="366303"/>
            <a:ext cx="1990181" cy="159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6582047" cy="435133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Сформировать у педагогов компетенции в сфере психологического здоровья, стратегии работы, чтобы преодолеть буллинг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 1. Мини-лекция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0263" y="2952205"/>
            <a:ext cx="7184571" cy="3224757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По оценкам европейских исследователей, в роли жертвы травли в разные периоды школьной жизни побывали до 50 % детей.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Буллинг — это вид группового эмоционального и (или) физического насилия. Обычно это проявляется тогда, когда над ребенком насмехаются, издеваются, подчеркнуто игнорируют, оскорбляют, унижают, толкают, бьют, удерживают силой, отнимают, прячут и портят личные вещи. Формы данного поведения используются деструктивным лидером при поддержке группы и носят регулярный характер.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261316" cy="800009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актуализировать проблему буллинга и его последствия.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Тайминг: 10 минут</a:t>
            </a:r>
          </a:p>
          <a:p>
            <a:pPr>
              <a:buNone/>
            </a:pP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Проблемные вопросы для обсуждения: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Может ли учитель решать проблему буллинга в классе?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Какие главные последствия буллинга вы можете выделить для его участников?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e.profkiosk.ru/service_tbn2/es311-il06-fas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3098" y="3422469"/>
            <a:ext cx="1872615" cy="193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02417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 2. Проблемная дискуссия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«Правда и мифы о буллинге»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49" y="1711235"/>
            <a:ext cx="6908619" cy="9666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сформировать адекватную позицию на проявление ситуации буллинга в классе.</a:t>
            </a:r>
          </a:p>
          <a:p>
            <a:pPr>
              <a:buNone/>
            </a:pPr>
            <a:r>
              <a:rPr lang="ru-RU" sz="1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Тайминг: 15 минут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4766" y="2821577"/>
            <a:ext cx="7040880" cy="33553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Утверждения для дискуссии:</a:t>
            </a:r>
            <a:endParaRPr lang="ru-RU" sz="19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Участниками буллинга становятся только дети из социально-неблагополучных семей.</a:t>
            </a:r>
          </a:p>
          <a:p>
            <a:pPr lvl="0"/>
            <a:r>
              <a:rPr lang="ru-RU" sz="1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Буллинг может возникнуть только у некомпетентных педагогов.</a:t>
            </a:r>
          </a:p>
          <a:p>
            <a:pPr lvl="0"/>
            <a:r>
              <a:rPr lang="ru-RU" sz="1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 проблеме буллинга лучше не заострять внимание, так как он проходит со временем.</a:t>
            </a:r>
          </a:p>
          <a:p>
            <a:pPr lvl="0"/>
            <a:r>
              <a:rPr lang="ru-RU" sz="1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Ответственность за буллинг лежит на педагоге-психологе.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 3. Практическое задание «Отличия буллинга»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6190161" cy="56487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помочь педагогам осознать признаки буллинга.</a:t>
            </a:r>
          </a:p>
          <a:p>
            <a:pPr>
              <a:buNone/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Тайминг: 15 минут</a:t>
            </a:r>
          </a:p>
          <a:p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54044" t="31944" r="1548" b="15750"/>
          <a:stretch>
            <a:fillRect/>
          </a:stretch>
        </p:blipFill>
        <p:spPr bwMode="auto">
          <a:xfrm>
            <a:off x="731521" y="2664823"/>
            <a:ext cx="6557554" cy="363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Ситуация 1.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565" t="32913" r="27552" b="33582"/>
          <a:stretch>
            <a:fillRect/>
          </a:stretch>
        </p:blipFill>
        <p:spPr bwMode="auto">
          <a:xfrm>
            <a:off x="509451" y="1854926"/>
            <a:ext cx="6962503" cy="434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1260</TotalTime>
  <Words>139</Words>
  <Application>Microsoft Office PowerPoint</Application>
  <PresentationFormat>Экран (4:3)</PresentationFormat>
  <Paragraphs>58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Сценарий практикума для педагогов: «Как предупредить буллинг в классе» </vt:lpstr>
      <vt:lpstr>Как предупредить буллинг в классе</vt:lpstr>
      <vt:lpstr>Оборудование: Доска, маркеры, канцтовары </vt:lpstr>
      <vt:lpstr>Цель:</vt:lpstr>
      <vt:lpstr>Этап 1. Мини-лекция </vt:lpstr>
      <vt:lpstr>Проблемные вопросы для обсуждения:  </vt:lpstr>
      <vt:lpstr> Этап 2. Проблемная дискуссия  «Правда и мифы о буллинге» </vt:lpstr>
      <vt:lpstr>Этап 3. Практическое задание «Отличия буллинга»</vt:lpstr>
      <vt:lpstr>Ситуация 1.</vt:lpstr>
      <vt:lpstr>Ситуация 2.</vt:lpstr>
      <vt:lpstr>Ситуация 3.</vt:lpstr>
      <vt:lpstr>Ситуация 4.</vt:lpstr>
      <vt:lpstr>Карточки для педагогов  «Четыре проблемные ситуации» </vt:lpstr>
      <vt:lpstr>Анкета</vt:lpstr>
      <vt:lpstr>Этап 4. Обсуждение «Ответственность в ситуации буллинга».</vt:lpstr>
      <vt:lpstr>Этап 5. Практическое задание «Правила класса». </vt:lpstr>
      <vt:lpstr>Обратная связь</vt:lpstr>
      <vt:lpstr>Пять основных признаков буллинга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Psiholog</cp:lastModifiedBy>
  <cp:revision>44</cp:revision>
  <dcterms:created xsi:type="dcterms:W3CDTF">2019-02-21T15:01:25Z</dcterms:created>
  <dcterms:modified xsi:type="dcterms:W3CDTF">2021-03-11T12:38:19Z</dcterms:modified>
</cp:coreProperties>
</file>