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61" r:id="rId3"/>
    <p:sldId id="262" r:id="rId4"/>
    <p:sldId id="263" r:id="rId5"/>
    <p:sldId id="266" r:id="rId6"/>
    <p:sldId id="264" r:id="rId7"/>
    <p:sldId id="284" r:id="rId8"/>
    <p:sldId id="265" r:id="rId9"/>
    <p:sldId id="267" r:id="rId10"/>
    <p:sldId id="268" r:id="rId11"/>
    <p:sldId id="269" r:id="rId12"/>
    <p:sldId id="270" r:id="rId13"/>
    <p:sldId id="271" r:id="rId14"/>
    <p:sldId id="278" r:id="rId15"/>
    <p:sldId id="277" r:id="rId16"/>
    <p:sldId id="272" r:id="rId17"/>
    <p:sldId id="281" r:id="rId18"/>
    <p:sldId id="273" r:id="rId19"/>
    <p:sldId id="274" r:id="rId20"/>
    <p:sldId id="275" r:id="rId21"/>
    <p:sldId id="276" r:id="rId22"/>
    <p:sldId id="280" r:id="rId23"/>
    <p:sldId id="283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E67127-76B8-4EE1-857C-4AD819C602E1}" type="doc">
      <dgm:prSet loTypeId="urn:microsoft.com/office/officeart/2005/8/layout/hierarchy1" loCatId="hierarchy" qsTypeId="urn:microsoft.com/office/officeart/2005/8/quickstyle/3d5" qsCatId="3D" csTypeId="urn:microsoft.com/office/officeart/2005/8/colors/colorful5" csCatId="colorful"/>
      <dgm:spPr/>
    </dgm:pt>
    <dgm:pt modelId="{3A9ADF35-FC11-43F8-A563-97AF35AFA79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Требования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к результатам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освоения  ООП</a:t>
          </a:r>
        </a:p>
      </dgm:t>
    </dgm:pt>
    <dgm:pt modelId="{434D43DF-AC7C-49F8-98D2-53C85EE7C1BC}" type="parTrans" cxnId="{000EF6AD-9651-4E8D-BFB2-E8857407D622}">
      <dgm:prSet/>
      <dgm:spPr/>
      <dgm:t>
        <a:bodyPr/>
        <a:lstStyle/>
        <a:p>
          <a:endParaRPr lang="ru-RU"/>
        </a:p>
      </dgm:t>
    </dgm:pt>
    <dgm:pt modelId="{6921FF5D-77DA-4CFA-9A4D-0E0AE2D58C3A}" type="sibTrans" cxnId="{000EF6AD-9651-4E8D-BFB2-E8857407D622}">
      <dgm:prSet/>
      <dgm:spPr/>
      <dgm:t>
        <a:bodyPr/>
        <a:lstStyle/>
        <a:p>
          <a:endParaRPr lang="ru-RU"/>
        </a:p>
      </dgm:t>
    </dgm:pt>
    <dgm:pt modelId="{3E9EE393-47FA-4E2A-9A01-D093F73C289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личностные</a:t>
          </a:r>
        </a:p>
      </dgm:t>
    </dgm:pt>
    <dgm:pt modelId="{BD5ADC74-3EE8-483D-AD63-2D25246301A0}" type="parTrans" cxnId="{72EA6A2F-946A-460D-9B72-95FBD948278A}">
      <dgm:prSet/>
      <dgm:spPr/>
      <dgm:t>
        <a:bodyPr/>
        <a:lstStyle/>
        <a:p>
          <a:endParaRPr lang="ru-RU"/>
        </a:p>
      </dgm:t>
    </dgm:pt>
    <dgm:pt modelId="{2133C615-D966-49AD-A032-D76D1199AD60}" type="sibTrans" cxnId="{72EA6A2F-946A-460D-9B72-95FBD948278A}">
      <dgm:prSet/>
      <dgm:spPr/>
      <dgm:t>
        <a:bodyPr/>
        <a:lstStyle/>
        <a:p>
          <a:endParaRPr lang="ru-RU"/>
        </a:p>
      </dgm:t>
    </dgm:pt>
    <dgm:pt modelId="{7472C031-E815-4334-AD25-A27C4176448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Готовность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и способность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обучающихся 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саморазвитию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и самоопределению</a:t>
          </a:r>
        </a:p>
      </dgm:t>
    </dgm:pt>
    <dgm:pt modelId="{03CAFD11-6D43-4356-BE3D-5FED3D09ED69}" type="parTrans" cxnId="{9B488DDB-46FA-429E-AB3F-E9F72BA02C7B}">
      <dgm:prSet/>
      <dgm:spPr/>
      <dgm:t>
        <a:bodyPr/>
        <a:lstStyle/>
        <a:p>
          <a:endParaRPr lang="ru-RU"/>
        </a:p>
      </dgm:t>
    </dgm:pt>
    <dgm:pt modelId="{472B487A-701D-4A56-BAFA-B04F544CC2DD}" type="sibTrans" cxnId="{9B488DDB-46FA-429E-AB3F-E9F72BA02C7B}">
      <dgm:prSet/>
      <dgm:spPr/>
      <dgm:t>
        <a:bodyPr/>
        <a:lstStyle/>
        <a:p>
          <a:endParaRPr lang="ru-RU"/>
        </a:p>
      </dgm:t>
    </dgm:pt>
    <dgm:pt modelId="{1D343E28-F517-411E-80C5-88BBE749647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метапредметные</a:t>
          </a:r>
        </a:p>
      </dgm:t>
    </dgm:pt>
    <dgm:pt modelId="{31466B30-9F71-4C7E-A31C-8764E9621C14}" type="parTrans" cxnId="{79ADDA30-DC2F-461A-B5DF-5CA773174ADA}">
      <dgm:prSet/>
      <dgm:spPr/>
      <dgm:t>
        <a:bodyPr/>
        <a:lstStyle/>
        <a:p>
          <a:endParaRPr lang="ru-RU"/>
        </a:p>
      </dgm:t>
    </dgm:pt>
    <dgm:pt modelId="{D6F159C5-9D8F-4B83-ACBE-7476A164EC88}" type="sibTrans" cxnId="{79ADDA30-DC2F-461A-B5DF-5CA773174ADA}">
      <dgm:prSet/>
      <dgm:spPr/>
      <dgm:t>
        <a:bodyPr/>
        <a:lstStyle/>
        <a:p>
          <a:endParaRPr lang="ru-RU"/>
        </a:p>
      </dgm:t>
    </dgm:pt>
    <dgm:pt modelId="{0C2ECB45-CF6C-471F-AEA9-6F071AE9DEB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Метапредметные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понятия и УУД</a:t>
          </a:r>
        </a:p>
      </dgm:t>
    </dgm:pt>
    <dgm:pt modelId="{F2CB7452-670D-4601-856D-C2EF02C75387}" type="parTrans" cxnId="{AF94B9C8-2AC7-4560-A0A9-EE8A2A3E10D3}">
      <dgm:prSet/>
      <dgm:spPr/>
      <dgm:t>
        <a:bodyPr/>
        <a:lstStyle/>
        <a:p>
          <a:endParaRPr lang="ru-RU"/>
        </a:p>
      </dgm:t>
    </dgm:pt>
    <dgm:pt modelId="{0636C793-38BC-4375-8E55-56D3FE8ACA27}" type="sibTrans" cxnId="{AF94B9C8-2AC7-4560-A0A9-EE8A2A3E10D3}">
      <dgm:prSet/>
      <dgm:spPr/>
      <dgm:t>
        <a:bodyPr/>
        <a:lstStyle/>
        <a:p>
          <a:endParaRPr lang="ru-RU"/>
        </a:p>
      </dgm:t>
    </dgm:pt>
    <dgm:pt modelId="{67ADB6E1-089B-4225-9C69-CF8F4243857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предметные</a:t>
          </a:r>
        </a:p>
      </dgm:t>
    </dgm:pt>
    <dgm:pt modelId="{EE6B6911-A9B4-42E5-8126-1E0546847887}" type="parTrans" cxnId="{03CECD38-02F9-42A6-8E6F-4A1489110084}">
      <dgm:prSet/>
      <dgm:spPr/>
      <dgm:t>
        <a:bodyPr/>
        <a:lstStyle/>
        <a:p>
          <a:endParaRPr lang="ru-RU"/>
        </a:p>
      </dgm:t>
    </dgm:pt>
    <dgm:pt modelId="{054BEB7B-FC58-4E24-8B41-2C4B1AF7212C}" type="sibTrans" cxnId="{03CECD38-02F9-42A6-8E6F-4A1489110084}">
      <dgm:prSet/>
      <dgm:spPr/>
      <dgm:t>
        <a:bodyPr/>
        <a:lstStyle/>
        <a:p>
          <a:endParaRPr lang="ru-RU"/>
        </a:p>
      </dgm:t>
    </dgm:pt>
    <dgm:pt modelId="{8B2AC7D5-3B3F-436B-B5A2-708AD2B78CE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Умения,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специфические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 для данной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 предметной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 области</a:t>
          </a:r>
        </a:p>
      </dgm:t>
    </dgm:pt>
    <dgm:pt modelId="{11A297D8-C810-41C0-ACB2-76C1E8F388A6}" type="parTrans" cxnId="{FC4848C4-65F4-4F38-B3F9-B22371236E8F}">
      <dgm:prSet/>
      <dgm:spPr/>
      <dgm:t>
        <a:bodyPr/>
        <a:lstStyle/>
        <a:p>
          <a:endParaRPr lang="ru-RU"/>
        </a:p>
      </dgm:t>
    </dgm:pt>
    <dgm:pt modelId="{C54AB153-2597-4A3D-A236-CCADE68291B4}" type="sibTrans" cxnId="{FC4848C4-65F4-4F38-B3F9-B22371236E8F}">
      <dgm:prSet/>
      <dgm:spPr/>
      <dgm:t>
        <a:bodyPr/>
        <a:lstStyle/>
        <a:p>
          <a:endParaRPr lang="ru-RU"/>
        </a:p>
      </dgm:t>
    </dgm:pt>
    <dgm:pt modelId="{345E4643-5C1A-4057-9A89-D58E56E9E64D}" type="pres">
      <dgm:prSet presAssocID="{19E67127-76B8-4EE1-857C-4AD819C602E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3AE98B-07B5-4596-B9C9-932BC0CF0522}" type="pres">
      <dgm:prSet presAssocID="{3A9ADF35-FC11-43F8-A563-97AF35AFA79D}" presName="hierRoot1" presStyleCnt="0"/>
      <dgm:spPr/>
    </dgm:pt>
    <dgm:pt modelId="{77E4C2B3-8D18-4D42-B517-8058C4221398}" type="pres">
      <dgm:prSet presAssocID="{3A9ADF35-FC11-43F8-A563-97AF35AFA79D}" presName="composite" presStyleCnt="0"/>
      <dgm:spPr/>
    </dgm:pt>
    <dgm:pt modelId="{B858519A-FDA6-46EF-AACB-951C5D03A61F}" type="pres">
      <dgm:prSet presAssocID="{3A9ADF35-FC11-43F8-A563-97AF35AFA79D}" presName="background" presStyleLbl="node0" presStyleIdx="0" presStyleCnt="1"/>
      <dgm:spPr/>
    </dgm:pt>
    <dgm:pt modelId="{32ED5014-D10F-43AF-86B9-6B73C8ECFE63}" type="pres">
      <dgm:prSet presAssocID="{3A9ADF35-FC11-43F8-A563-97AF35AFA79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1CF0D6-7DF6-4974-8D6C-830ED13C23BF}" type="pres">
      <dgm:prSet presAssocID="{3A9ADF35-FC11-43F8-A563-97AF35AFA79D}" presName="hierChild2" presStyleCnt="0"/>
      <dgm:spPr/>
    </dgm:pt>
    <dgm:pt modelId="{ECD0F5AF-F86E-4F7C-85D0-D612BEE73366}" type="pres">
      <dgm:prSet presAssocID="{BD5ADC74-3EE8-483D-AD63-2D25246301A0}" presName="Name10" presStyleLbl="parChTrans1D2" presStyleIdx="0" presStyleCnt="3"/>
      <dgm:spPr/>
      <dgm:t>
        <a:bodyPr/>
        <a:lstStyle/>
        <a:p>
          <a:endParaRPr lang="ru-RU"/>
        </a:p>
      </dgm:t>
    </dgm:pt>
    <dgm:pt modelId="{5F8C3B0B-40D9-4D3D-B040-1ED3622153D9}" type="pres">
      <dgm:prSet presAssocID="{3E9EE393-47FA-4E2A-9A01-D093F73C2891}" presName="hierRoot2" presStyleCnt="0"/>
      <dgm:spPr/>
    </dgm:pt>
    <dgm:pt modelId="{9631F88D-59DB-4F94-B440-3B1BEDC002F4}" type="pres">
      <dgm:prSet presAssocID="{3E9EE393-47FA-4E2A-9A01-D093F73C2891}" presName="composite2" presStyleCnt="0"/>
      <dgm:spPr/>
    </dgm:pt>
    <dgm:pt modelId="{F60CF4CF-3BE9-4B89-9DB3-6CCE9FDAEEF1}" type="pres">
      <dgm:prSet presAssocID="{3E9EE393-47FA-4E2A-9A01-D093F73C2891}" presName="background2" presStyleLbl="node2" presStyleIdx="0" presStyleCnt="3"/>
      <dgm:spPr/>
    </dgm:pt>
    <dgm:pt modelId="{95005889-AB8B-449E-A433-DB927771C587}" type="pres">
      <dgm:prSet presAssocID="{3E9EE393-47FA-4E2A-9A01-D093F73C289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806738-0BAF-46EA-9E4A-4CC1CE84499C}" type="pres">
      <dgm:prSet presAssocID="{3E9EE393-47FA-4E2A-9A01-D093F73C2891}" presName="hierChild3" presStyleCnt="0"/>
      <dgm:spPr/>
    </dgm:pt>
    <dgm:pt modelId="{8B144FE0-1168-4783-925A-AC16A69AC378}" type="pres">
      <dgm:prSet presAssocID="{03CAFD11-6D43-4356-BE3D-5FED3D09ED69}" presName="Name17" presStyleLbl="parChTrans1D3" presStyleIdx="0" presStyleCnt="3"/>
      <dgm:spPr/>
      <dgm:t>
        <a:bodyPr/>
        <a:lstStyle/>
        <a:p>
          <a:endParaRPr lang="ru-RU"/>
        </a:p>
      </dgm:t>
    </dgm:pt>
    <dgm:pt modelId="{B4DFA060-53F0-4F80-BBFF-7AAF491168F3}" type="pres">
      <dgm:prSet presAssocID="{7472C031-E815-4334-AD25-A27C41764488}" presName="hierRoot3" presStyleCnt="0"/>
      <dgm:spPr/>
    </dgm:pt>
    <dgm:pt modelId="{371709B6-75E4-4379-B097-B2B5A75426EA}" type="pres">
      <dgm:prSet presAssocID="{7472C031-E815-4334-AD25-A27C41764488}" presName="composite3" presStyleCnt="0"/>
      <dgm:spPr/>
    </dgm:pt>
    <dgm:pt modelId="{926E29B6-4D90-4896-9A0B-FA248C571929}" type="pres">
      <dgm:prSet presAssocID="{7472C031-E815-4334-AD25-A27C41764488}" presName="background3" presStyleLbl="node3" presStyleIdx="0" presStyleCnt="3"/>
      <dgm:spPr/>
    </dgm:pt>
    <dgm:pt modelId="{169422C5-F4EE-418F-987C-C8D2405AC830}" type="pres">
      <dgm:prSet presAssocID="{7472C031-E815-4334-AD25-A27C41764488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889D54-2FB0-4CAE-867A-526A9330495D}" type="pres">
      <dgm:prSet presAssocID="{7472C031-E815-4334-AD25-A27C41764488}" presName="hierChild4" presStyleCnt="0"/>
      <dgm:spPr/>
    </dgm:pt>
    <dgm:pt modelId="{8E18199C-8648-479A-B79B-6894FAE0F012}" type="pres">
      <dgm:prSet presAssocID="{31466B30-9F71-4C7E-A31C-8764E9621C14}" presName="Name10" presStyleLbl="parChTrans1D2" presStyleIdx="1" presStyleCnt="3"/>
      <dgm:spPr/>
      <dgm:t>
        <a:bodyPr/>
        <a:lstStyle/>
        <a:p>
          <a:endParaRPr lang="ru-RU"/>
        </a:p>
      </dgm:t>
    </dgm:pt>
    <dgm:pt modelId="{6F4D029A-93F7-411B-8D8B-D2C3AE18309A}" type="pres">
      <dgm:prSet presAssocID="{1D343E28-F517-411E-80C5-88BBE749647E}" presName="hierRoot2" presStyleCnt="0"/>
      <dgm:spPr/>
    </dgm:pt>
    <dgm:pt modelId="{069E9662-ECB0-4177-A175-E370B5240507}" type="pres">
      <dgm:prSet presAssocID="{1D343E28-F517-411E-80C5-88BBE749647E}" presName="composite2" presStyleCnt="0"/>
      <dgm:spPr/>
    </dgm:pt>
    <dgm:pt modelId="{2B2F4D7B-8563-41E3-ADC3-9A3DBFFE1300}" type="pres">
      <dgm:prSet presAssocID="{1D343E28-F517-411E-80C5-88BBE749647E}" presName="background2" presStyleLbl="node2" presStyleIdx="1" presStyleCnt="3"/>
      <dgm:spPr/>
    </dgm:pt>
    <dgm:pt modelId="{99113E2A-5CD0-44E4-BE47-43C93CD147E4}" type="pres">
      <dgm:prSet presAssocID="{1D343E28-F517-411E-80C5-88BBE749647E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566348-E29A-491B-BDB9-0B87CA702223}" type="pres">
      <dgm:prSet presAssocID="{1D343E28-F517-411E-80C5-88BBE749647E}" presName="hierChild3" presStyleCnt="0"/>
      <dgm:spPr/>
    </dgm:pt>
    <dgm:pt modelId="{71B9D8E5-D6C7-461F-BA4A-38232DC9993E}" type="pres">
      <dgm:prSet presAssocID="{F2CB7452-670D-4601-856D-C2EF02C75387}" presName="Name17" presStyleLbl="parChTrans1D3" presStyleIdx="1" presStyleCnt="3"/>
      <dgm:spPr/>
      <dgm:t>
        <a:bodyPr/>
        <a:lstStyle/>
        <a:p>
          <a:endParaRPr lang="ru-RU"/>
        </a:p>
      </dgm:t>
    </dgm:pt>
    <dgm:pt modelId="{85CF5758-5C28-4ACB-98BF-F05D58E1B8AC}" type="pres">
      <dgm:prSet presAssocID="{0C2ECB45-CF6C-471F-AEA9-6F071AE9DEBE}" presName="hierRoot3" presStyleCnt="0"/>
      <dgm:spPr/>
    </dgm:pt>
    <dgm:pt modelId="{A9723597-F144-45FE-AE8F-1EA63317405D}" type="pres">
      <dgm:prSet presAssocID="{0C2ECB45-CF6C-471F-AEA9-6F071AE9DEBE}" presName="composite3" presStyleCnt="0"/>
      <dgm:spPr/>
    </dgm:pt>
    <dgm:pt modelId="{7167F9DB-5F3B-410E-A384-DCE6C78AC672}" type="pres">
      <dgm:prSet presAssocID="{0C2ECB45-CF6C-471F-AEA9-6F071AE9DEBE}" presName="background3" presStyleLbl="node3" presStyleIdx="1" presStyleCnt="3"/>
      <dgm:spPr/>
    </dgm:pt>
    <dgm:pt modelId="{5213189C-B73F-488C-8D92-8815A94504FF}" type="pres">
      <dgm:prSet presAssocID="{0C2ECB45-CF6C-471F-AEA9-6F071AE9DEBE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D8C94F-D773-4AD7-BE15-53855B5C777C}" type="pres">
      <dgm:prSet presAssocID="{0C2ECB45-CF6C-471F-AEA9-6F071AE9DEBE}" presName="hierChild4" presStyleCnt="0"/>
      <dgm:spPr/>
    </dgm:pt>
    <dgm:pt modelId="{929BBCB5-D0FE-460E-947D-14DA22DC613C}" type="pres">
      <dgm:prSet presAssocID="{EE6B6911-A9B4-42E5-8126-1E0546847887}" presName="Name10" presStyleLbl="parChTrans1D2" presStyleIdx="2" presStyleCnt="3"/>
      <dgm:spPr/>
      <dgm:t>
        <a:bodyPr/>
        <a:lstStyle/>
        <a:p>
          <a:endParaRPr lang="ru-RU"/>
        </a:p>
      </dgm:t>
    </dgm:pt>
    <dgm:pt modelId="{C5F694F0-CF13-4567-A190-D7267D1C1EBE}" type="pres">
      <dgm:prSet presAssocID="{67ADB6E1-089B-4225-9C69-CF8F42438575}" presName="hierRoot2" presStyleCnt="0"/>
      <dgm:spPr/>
    </dgm:pt>
    <dgm:pt modelId="{C9B94722-9745-4307-8A7E-C8AF2D0B0F34}" type="pres">
      <dgm:prSet presAssocID="{67ADB6E1-089B-4225-9C69-CF8F42438575}" presName="composite2" presStyleCnt="0"/>
      <dgm:spPr/>
    </dgm:pt>
    <dgm:pt modelId="{0F0EDB7A-B6E2-45A1-A868-BBCDED071E0D}" type="pres">
      <dgm:prSet presAssocID="{67ADB6E1-089B-4225-9C69-CF8F42438575}" presName="background2" presStyleLbl="node2" presStyleIdx="2" presStyleCnt="3"/>
      <dgm:spPr/>
    </dgm:pt>
    <dgm:pt modelId="{EC263E1A-B8F5-472E-BD9F-86174BA25B9C}" type="pres">
      <dgm:prSet presAssocID="{67ADB6E1-089B-4225-9C69-CF8F42438575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078C49-D26E-46DD-9C1C-39F3907D47BA}" type="pres">
      <dgm:prSet presAssocID="{67ADB6E1-089B-4225-9C69-CF8F42438575}" presName="hierChild3" presStyleCnt="0"/>
      <dgm:spPr/>
    </dgm:pt>
    <dgm:pt modelId="{5F1B9586-AFA5-4700-9CB3-CD4CA303487A}" type="pres">
      <dgm:prSet presAssocID="{11A297D8-C810-41C0-ACB2-76C1E8F388A6}" presName="Name17" presStyleLbl="parChTrans1D3" presStyleIdx="2" presStyleCnt="3"/>
      <dgm:spPr/>
      <dgm:t>
        <a:bodyPr/>
        <a:lstStyle/>
        <a:p>
          <a:endParaRPr lang="ru-RU"/>
        </a:p>
      </dgm:t>
    </dgm:pt>
    <dgm:pt modelId="{DCFE480A-CA13-444A-BAC8-BE612E257A96}" type="pres">
      <dgm:prSet presAssocID="{8B2AC7D5-3B3F-436B-B5A2-708AD2B78CEC}" presName="hierRoot3" presStyleCnt="0"/>
      <dgm:spPr/>
    </dgm:pt>
    <dgm:pt modelId="{B3BFEC95-7595-45B2-BA7C-830FF0075711}" type="pres">
      <dgm:prSet presAssocID="{8B2AC7D5-3B3F-436B-B5A2-708AD2B78CEC}" presName="composite3" presStyleCnt="0"/>
      <dgm:spPr/>
    </dgm:pt>
    <dgm:pt modelId="{9C2F8626-4D95-4570-85BB-1590A6FCF739}" type="pres">
      <dgm:prSet presAssocID="{8B2AC7D5-3B3F-436B-B5A2-708AD2B78CEC}" presName="background3" presStyleLbl="node3" presStyleIdx="2" presStyleCnt="3"/>
      <dgm:spPr/>
    </dgm:pt>
    <dgm:pt modelId="{07971D37-EA8C-4AF2-8D69-46B185BD15F4}" type="pres">
      <dgm:prSet presAssocID="{8B2AC7D5-3B3F-436B-B5A2-708AD2B78CEC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8D3FCA-E62C-4CAF-9518-944B066C5E91}" type="pres">
      <dgm:prSet presAssocID="{8B2AC7D5-3B3F-436B-B5A2-708AD2B78CEC}" presName="hierChild4" presStyleCnt="0"/>
      <dgm:spPr/>
    </dgm:pt>
  </dgm:ptLst>
  <dgm:cxnLst>
    <dgm:cxn modelId="{0AAA7AC4-56C2-4C07-8446-97D51A85794F}" type="presOf" srcId="{11A297D8-C810-41C0-ACB2-76C1E8F388A6}" destId="{5F1B9586-AFA5-4700-9CB3-CD4CA303487A}" srcOrd="0" destOrd="0" presId="urn:microsoft.com/office/officeart/2005/8/layout/hierarchy1"/>
    <dgm:cxn modelId="{000EF6AD-9651-4E8D-BFB2-E8857407D622}" srcId="{19E67127-76B8-4EE1-857C-4AD819C602E1}" destId="{3A9ADF35-FC11-43F8-A563-97AF35AFA79D}" srcOrd="0" destOrd="0" parTransId="{434D43DF-AC7C-49F8-98D2-53C85EE7C1BC}" sibTransId="{6921FF5D-77DA-4CFA-9A4D-0E0AE2D58C3A}"/>
    <dgm:cxn modelId="{BBB7D7A6-1334-4338-802E-7085D243AB85}" type="presOf" srcId="{31466B30-9F71-4C7E-A31C-8764E9621C14}" destId="{8E18199C-8648-479A-B79B-6894FAE0F012}" srcOrd="0" destOrd="0" presId="urn:microsoft.com/office/officeart/2005/8/layout/hierarchy1"/>
    <dgm:cxn modelId="{C848B6F2-8AB9-4674-A3AB-9F79E62C652E}" type="presOf" srcId="{3E9EE393-47FA-4E2A-9A01-D093F73C2891}" destId="{95005889-AB8B-449E-A433-DB927771C587}" srcOrd="0" destOrd="0" presId="urn:microsoft.com/office/officeart/2005/8/layout/hierarchy1"/>
    <dgm:cxn modelId="{AF94B9C8-2AC7-4560-A0A9-EE8A2A3E10D3}" srcId="{1D343E28-F517-411E-80C5-88BBE749647E}" destId="{0C2ECB45-CF6C-471F-AEA9-6F071AE9DEBE}" srcOrd="0" destOrd="0" parTransId="{F2CB7452-670D-4601-856D-C2EF02C75387}" sibTransId="{0636C793-38BC-4375-8E55-56D3FE8ACA27}"/>
    <dgm:cxn modelId="{B8FC43FB-7837-448D-9B83-4BEFD8103435}" type="presOf" srcId="{19E67127-76B8-4EE1-857C-4AD819C602E1}" destId="{345E4643-5C1A-4057-9A89-D58E56E9E64D}" srcOrd="0" destOrd="0" presId="urn:microsoft.com/office/officeart/2005/8/layout/hierarchy1"/>
    <dgm:cxn modelId="{03CECD38-02F9-42A6-8E6F-4A1489110084}" srcId="{3A9ADF35-FC11-43F8-A563-97AF35AFA79D}" destId="{67ADB6E1-089B-4225-9C69-CF8F42438575}" srcOrd="2" destOrd="0" parTransId="{EE6B6911-A9B4-42E5-8126-1E0546847887}" sibTransId="{054BEB7B-FC58-4E24-8B41-2C4B1AF7212C}"/>
    <dgm:cxn modelId="{9B488DDB-46FA-429E-AB3F-E9F72BA02C7B}" srcId="{3E9EE393-47FA-4E2A-9A01-D093F73C2891}" destId="{7472C031-E815-4334-AD25-A27C41764488}" srcOrd="0" destOrd="0" parTransId="{03CAFD11-6D43-4356-BE3D-5FED3D09ED69}" sibTransId="{472B487A-701D-4A56-BAFA-B04F544CC2DD}"/>
    <dgm:cxn modelId="{04883098-A029-495F-AC61-ABFBA05C9A62}" type="presOf" srcId="{1D343E28-F517-411E-80C5-88BBE749647E}" destId="{99113E2A-5CD0-44E4-BE47-43C93CD147E4}" srcOrd="0" destOrd="0" presId="urn:microsoft.com/office/officeart/2005/8/layout/hierarchy1"/>
    <dgm:cxn modelId="{FC4848C4-65F4-4F38-B3F9-B22371236E8F}" srcId="{67ADB6E1-089B-4225-9C69-CF8F42438575}" destId="{8B2AC7D5-3B3F-436B-B5A2-708AD2B78CEC}" srcOrd="0" destOrd="0" parTransId="{11A297D8-C810-41C0-ACB2-76C1E8F388A6}" sibTransId="{C54AB153-2597-4A3D-A236-CCADE68291B4}"/>
    <dgm:cxn modelId="{BC8509C5-6CD2-4609-A0F4-5B2EDEB87D9D}" type="presOf" srcId="{BD5ADC74-3EE8-483D-AD63-2D25246301A0}" destId="{ECD0F5AF-F86E-4F7C-85D0-D612BEE73366}" srcOrd="0" destOrd="0" presId="urn:microsoft.com/office/officeart/2005/8/layout/hierarchy1"/>
    <dgm:cxn modelId="{4EFF2F6E-FEB8-47FE-B593-18AD4EC0A625}" type="presOf" srcId="{F2CB7452-670D-4601-856D-C2EF02C75387}" destId="{71B9D8E5-D6C7-461F-BA4A-38232DC9993E}" srcOrd="0" destOrd="0" presId="urn:microsoft.com/office/officeart/2005/8/layout/hierarchy1"/>
    <dgm:cxn modelId="{D415C173-A70F-495A-9DFE-3F7FA59F7C45}" type="presOf" srcId="{0C2ECB45-CF6C-471F-AEA9-6F071AE9DEBE}" destId="{5213189C-B73F-488C-8D92-8815A94504FF}" srcOrd="0" destOrd="0" presId="urn:microsoft.com/office/officeart/2005/8/layout/hierarchy1"/>
    <dgm:cxn modelId="{6D9289AA-11EF-4B7A-8259-A3E8582EB503}" type="presOf" srcId="{8B2AC7D5-3B3F-436B-B5A2-708AD2B78CEC}" destId="{07971D37-EA8C-4AF2-8D69-46B185BD15F4}" srcOrd="0" destOrd="0" presId="urn:microsoft.com/office/officeart/2005/8/layout/hierarchy1"/>
    <dgm:cxn modelId="{56672604-807D-4586-818F-C11B29CD8EA9}" type="presOf" srcId="{EE6B6911-A9B4-42E5-8126-1E0546847887}" destId="{929BBCB5-D0FE-460E-947D-14DA22DC613C}" srcOrd="0" destOrd="0" presId="urn:microsoft.com/office/officeart/2005/8/layout/hierarchy1"/>
    <dgm:cxn modelId="{A8A25483-89B9-43DD-9B8B-8255ACFD1DBF}" type="presOf" srcId="{7472C031-E815-4334-AD25-A27C41764488}" destId="{169422C5-F4EE-418F-987C-C8D2405AC830}" srcOrd="0" destOrd="0" presId="urn:microsoft.com/office/officeart/2005/8/layout/hierarchy1"/>
    <dgm:cxn modelId="{76AB7709-4AC9-44D5-8370-115E8D060C8D}" type="presOf" srcId="{67ADB6E1-089B-4225-9C69-CF8F42438575}" destId="{EC263E1A-B8F5-472E-BD9F-86174BA25B9C}" srcOrd="0" destOrd="0" presId="urn:microsoft.com/office/officeart/2005/8/layout/hierarchy1"/>
    <dgm:cxn modelId="{F13E7332-85D2-4FBA-B52C-C994C7768534}" type="presOf" srcId="{3A9ADF35-FC11-43F8-A563-97AF35AFA79D}" destId="{32ED5014-D10F-43AF-86B9-6B73C8ECFE63}" srcOrd="0" destOrd="0" presId="urn:microsoft.com/office/officeart/2005/8/layout/hierarchy1"/>
    <dgm:cxn modelId="{79ADDA30-DC2F-461A-B5DF-5CA773174ADA}" srcId="{3A9ADF35-FC11-43F8-A563-97AF35AFA79D}" destId="{1D343E28-F517-411E-80C5-88BBE749647E}" srcOrd="1" destOrd="0" parTransId="{31466B30-9F71-4C7E-A31C-8764E9621C14}" sibTransId="{D6F159C5-9D8F-4B83-ACBE-7476A164EC88}"/>
    <dgm:cxn modelId="{72EA6A2F-946A-460D-9B72-95FBD948278A}" srcId="{3A9ADF35-FC11-43F8-A563-97AF35AFA79D}" destId="{3E9EE393-47FA-4E2A-9A01-D093F73C2891}" srcOrd="0" destOrd="0" parTransId="{BD5ADC74-3EE8-483D-AD63-2D25246301A0}" sibTransId="{2133C615-D966-49AD-A032-D76D1199AD60}"/>
    <dgm:cxn modelId="{6A78EF6A-9A9E-4806-8076-3B55AE6B5A75}" type="presOf" srcId="{03CAFD11-6D43-4356-BE3D-5FED3D09ED69}" destId="{8B144FE0-1168-4783-925A-AC16A69AC378}" srcOrd="0" destOrd="0" presId="urn:microsoft.com/office/officeart/2005/8/layout/hierarchy1"/>
    <dgm:cxn modelId="{94288263-8520-45DC-B377-B22AAD55E875}" type="presParOf" srcId="{345E4643-5C1A-4057-9A89-D58E56E9E64D}" destId="{E63AE98B-07B5-4596-B9C9-932BC0CF0522}" srcOrd="0" destOrd="0" presId="urn:microsoft.com/office/officeart/2005/8/layout/hierarchy1"/>
    <dgm:cxn modelId="{7B8544D0-90EA-4BFF-B3C0-A9EFC91FAF18}" type="presParOf" srcId="{E63AE98B-07B5-4596-B9C9-932BC0CF0522}" destId="{77E4C2B3-8D18-4D42-B517-8058C4221398}" srcOrd="0" destOrd="0" presId="urn:microsoft.com/office/officeart/2005/8/layout/hierarchy1"/>
    <dgm:cxn modelId="{69615153-14F2-4EF5-B1D7-2F05F9484FA3}" type="presParOf" srcId="{77E4C2B3-8D18-4D42-B517-8058C4221398}" destId="{B858519A-FDA6-46EF-AACB-951C5D03A61F}" srcOrd="0" destOrd="0" presId="urn:microsoft.com/office/officeart/2005/8/layout/hierarchy1"/>
    <dgm:cxn modelId="{107636B0-1A31-427E-B41B-8CFFAF34F4BA}" type="presParOf" srcId="{77E4C2B3-8D18-4D42-B517-8058C4221398}" destId="{32ED5014-D10F-43AF-86B9-6B73C8ECFE63}" srcOrd="1" destOrd="0" presId="urn:microsoft.com/office/officeart/2005/8/layout/hierarchy1"/>
    <dgm:cxn modelId="{94774FE6-5988-4032-A7F8-25858224C581}" type="presParOf" srcId="{E63AE98B-07B5-4596-B9C9-932BC0CF0522}" destId="{FC1CF0D6-7DF6-4974-8D6C-830ED13C23BF}" srcOrd="1" destOrd="0" presId="urn:microsoft.com/office/officeart/2005/8/layout/hierarchy1"/>
    <dgm:cxn modelId="{3410C7C7-4619-4987-A0E8-37C3E180CA16}" type="presParOf" srcId="{FC1CF0D6-7DF6-4974-8D6C-830ED13C23BF}" destId="{ECD0F5AF-F86E-4F7C-85D0-D612BEE73366}" srcOrd="0" destOrd="0" presId="urn:microsoft.com/office/officeart/2005/8/layout/hierarchy1"/>
    <dgm:cxn modelId="{D186FDD9-B212-42C2-9816-8303F1C733F6}" type="presParOf" srcId="{FC1CF0D6-7DF6-4974-8D6C-830ED13C23BF}" destId="{5F8C3B0B-40D9-4D3D-B040-1ED3622153D9}" srcOrd="1" destOrd="0" presId="urn:microsoft.com/office/officeart/2005/8/layout/hierarchy1"/>
    <dgm:cxn modelId="{E375721F-4DC6-4195-9237-759319CFEAAE}" type="presParOf" srcId="{5F8C3B0B-40D9-4D3D-B040-1ED3622153D9}" destId="{9631F88D-59DB-4F94-B440-3B1BEDC002F4}" srcOrd="0" destOrd="0" presId="urn:microsoft.com/office/officeart/2005/8/layout/hierarchy1"/>
    <dgm:cxn modelId="{8BA570FB-5E8C-4914-BD30-5E0F84D57C1E}" type="presParOf" srcId="{9631F88D-59DB-4F94-B440-3B1BEDC002F4}" destId="{F60CF4CF-3BE9-4B89-9DB3-6CCE9FDAEEF1}" srcOrd="0" destOrd="0" presId="urn:microsoft.com/office/officeart/2005/8/layout/hierarchy1"/>
    <dgm:cxn modelId="{6BBC2429-C493-467E-B0AF-2D1F2183BD36}" type="presParOf" srcId="{9631F88D-59DB-4F94-B440-3B1BEDC002F4}" destId="{95005889-AB8B-449E-A433-DB927771C587}" srcOrd="1" destOrd="0" presId="urn:microsoft.com/office/officeart/2005/8/layout/hierarchy1"/>
    <dgm:cxn modelId="{0808B5FE-A230-48E6-962D-894C8FDCD1B2}" type="presParOf" srcId="{5F8C3B0B-40D9-4D3D-B040-1ED3622153D9}" destId="{FD806738-0BAF-46EA-9E4A-4CC1CE84499C}" srcOrd="1" destOrd="0" presId="urn:microsoft.com/office/officeart/2005/8/layout/hierarchy1"/>
    <dgm:cxn modelId="{AAF91E46-1724-403C-84AF-81C4E6D1566B}" type="presParOf" srcId="{FD806738-0BAF-46EA-9E4A-4CC1CE84499C}" destId="{8B144FE0-1168-4783-925A-AC16A69AC378}" srcOrd="0" destOrd="0" presId="urn:microsoft.com/office/officeart/2005/8/layout/hierarchy1"/>
    <dgm:cxn modelId="{88FAEACB-96AE-4115-92F7-EC6FA0160ECC}" type="presParOf" srcId="{FD806738-0BAF-46EA-9E4A-4CC1CE84499C}" destId="{B4DFA060-53F0-4F80-BBFF-7AAF491168F3}" srcOrd="1" destOrd="0" presId="urn:microsoft.com/office/officeart/2005/8/layout/hierarchy1"/>
    <dgm:cxn modelId="{4E0A099C-EBD0-4A41-89CD-519CC9501375}" type="presParOf" srcId="{B4DFA060-53F0-4F80-BBFF-7AAF491168F3}" destId="{371709B6-75E4-4379-B097-B2B5A75426EA}" srcOrd="0" destOrd="0" presId="urn:microsoft.com/office/officeart/2005/8/layout/hierarchy1"/>
    <dgm:cxn modelId="{47D40B5D-EDE4-4E7D-9C21-ED5B8B0D4C2D}" type="presParOf" srcId="{371709B6-75E4-4379-B097-B2B5A75426EA}" destId="{926E29B6-4D90-4896-9A0B-FA248C571929}" srcOrd="0" destOrd="0" presId="urn:microsoft.com/office/officeart/2005/8/layout/hierarchy1"/>
    <dgm:cxn modelId="{F3AE158F-E29E-491D-AFF4-22655D729DAD}" type="presParOf" srcId="{371709B6-75E4-4379-B097-B2B5A75426EA}" destId="{169422C5-F4EE-418F-987C-C8D2405AC830}" srcOrd="1" destOrd="0" presId="urn:microsoft.com/office/officeart/2005/8/layout/hierarchy1"/>
    <dgm:cxn modelId="{630BF76A-91C9-4CC5-B2BE-90A007C9BB29}" type="presParOf" srcId="{B4DFA060-53F0-4F80-BBFF-7AAF491168F3}" destId="{E7889D54-2FB0-4CAE-867A-526A9330495D}" srcOrd="1" destOrd="0" presId="urn:microsoft.com/office/officeart/2005/8/layout/hierarchy1"/>
    <dgm:cxn modelId="{A6E347E7-BC7F-46A5-8640-DE373146A92B}" type="presParOf" srcId="{FC1CF0D6-7DF6-4974-8D6C-830ED13C23BF}" destId="{8E18199C-8648-479A-B79B-6894FAE0F012}" srcOrd="2" destOrd="0" presId="urn:microsoft.com/office/officeart/2005/8/layout/hierarchy1"/>
    <dgm:cxn modelId="{47216267-D6B2-4D80-8520-DA4AC93ABD7C}" type="presParOf" srcId="{FC1CF0D6-7DF6-4974-8D6C-830ED13C23BF}" destId="{6F4D029A-93F7-411B-8D8B-D2C3AE18309A}" srcOrd="3" destOrd="0" presId="urn:microsoft.com/office/officeart/2005/8/layout/hierarchy1"/>
    <dgm:cxn modelId="{558372B6-A4FE-43FD-8322-751988D2810C}" type="presParOf" srcId="{6F4D029A-93F7-411B-8D8B-D2C3AE18309A}" destId="{069E9662-ECB0-4177-A175-E370B5240507}" srcOrd="0" destOrd="0" presId="urn:microsoft.com/office/officeart/2005/8/layout/hierarchy1"/>
    <dgm:cxn modelId="{2D75DB8E-337C-4B86-B13F-E201CDE6A057}" type="presParOf" srcId="{069E9662-ECB0-4177-A175-E370B5240507}" destId="{2B2F4D7B-8563-41E3-ADC3-9A3DBFFE1300}" srcOrd="0" destOrd="0" presId="urn:microsoft.com/office/officeart/2005/8/layout/hierarchy1"/>
    <dgm:cxn modelId="{1AFF8685-3320-43D9-8950-D87581A3042E}" type="presParOf" srcId="{069E9662-ECB0-4177-A175-E370B5240507}" destId="{99113E2A-5CD0-44E4-BE47-43C93CD147E4}" srcOrd="1" destOrd="0" presId="urn:microsoft.com/office/officeart/2005/8/layout/hierarchy1"/>
    <dgm:cxn modelId="{991D5079-D990-4060-BDAA-D2464D40CDF9}" type="presParOf" srcId="{6F4D029A-93F7-411B-8D8B-D2C3AE18309A}" destId="{32566348-E29A-491B-BDB9-0B87CA702223}" srcOrd="1" destOrd="0" presId="urn:microsoft.com/office/officeart/2005/8/layout/hierarchy1"/>
    <dgm:cxn modelId="{7FCA5FCD-E414-4D76-A9C3-17C33608EC0B}" type="presParOf" srcId="{32566348-E29A-491B-BDB9-0B87CA702223}" destId="{71B9D8E5-D6C7-461F-BA4A-38232DC9993E}" srcOrd="0" destOrd="0" presId="urn:microsoft.com/office/officeart/2005/8/layout/hierarchy1"/>
    <dgm:cxn modelId="{EDE85BC9-A5C6-412E-88A8-2AC79598D2D3}" type="presParOf" srcId="{32566348-E29A-491B-BDB9-0B87CA702223}" destId="{85CF5758-5C28-4ACB-98BF-F05D58E1B8AC}" srcOrd="1" destOrd="0" presId="urn:microsoft.com/office/officeart/2005/8/layout/hierarchy1"/>
    <dgm:cxn modelId="{F868B444-0E7B-42E6-83E0-55692B9B9C10}" type="presParOf" srcId="{85CF5758-5C28-4ACB-98BF-F05D58E1B8AC}" destId="{A9723597-F144-45FE-AE8F-1EA63317405D}" srcOrd="0" destOrd="0" presId="urn:microsoft.com/office/officeart/2005/8/layout/hierarchy1"/>
    <dgm:cxn modelId="{0ABF9B6F-6718-49B7-B387-B6A04D36AE31}" type="presParOf" srcId="{A9723597-F144-45FE-AE8F-1EA63317405D}" destId="{7167F9DB-5F3B-410E-A384-DCE6C78AC672}" srcOrd="0" destOrd="0" presId="urn:microsoft.com/office/officeart/2005/8/layout/hierarchy1"/>
    <dgm:cxn modelId="{D160764C-A017-4258-9DB1-5FB28CE4DAF1}" type="presParOf" srcId="{A9723597-F144-45FE-AE8F-1EA63317405D}" destId="{5213189C-B73F-488C-8D92-8815A94504FF}" srcOrd="1" destOrd="0" presId="urn:microsoft.com/office/officeart/2005/8/layout/hierarchy1"/>
    <dgm:cxn modelId="{7DAF3C40-5543-404C-AB12-6E20C521D807}" type="presParOf" srcId="{85CF5758-5C28-4ACB-98BF-F05D58E1B8AC}" destId="{CCD8C94F-D773-4AD7-BE15-53855B5C777C}" srcOrd="1" destOrd="0" presId="urn:microsoft.com/office/officeart/2005/8/layout/hierarchy1"/>
    <dgm:cxn modelId="{6C5BFD79-AE25-4D75-AADF-DAF24CA08AC2}" type="presParOf" srcId="{FC1CF0D6-7DF6-4974-8D6C-830ED13C23BF}" destId="{929BBCB5-D0FE-460E-947D-14DA22DC613C}" srcOrd="4" destOrd="0" presId="urn:microsoft.com/office/officeart/2005/8/layout/hierarchy1"/>
    <dgm:cxn modelId="{FEA636F6-1F09-4E5D-91B6-1BCDBEE664F3}" type="presParOf" srcId="{FC1CF0D6-7DF6-4974-8D6C-830ED13C23BF}" destId="{C5F694F0-CF13-4567-A190-D7267D1C1EBE}" srcOrd="5" destOrd="0" presId="urn:microsoft.com/office/officeart/2005/8/layout/hierarchy1"/>
    <dgm:cxn modelId="{7DF64F7F-CE92-4D43-9C15-E0DF5FD41A59}" type="presParOf" srcId="{C5F694F0-CF13-4567-A190-D7267D1C1EBE}" destId="{C9B94722-9745-4307-8A7E-C8AF2D0B0F34}" srcOrd="0" destOrd="0" presId="urn:microsoft.com/office/officeart/2005/8/layout/hierarchy1"/>
    <dgm:cxn modelId="{1F17CC07-4028-473D-B6AC-505C19F2D8FE}" type="presParOf" srcId="{C9B94722-9745-4307-8A7E-C8AF2D0B0F34}" destId="{0F0EDB7A-B6E2-45A1-A868-BBCDED071E0D}" srcOrd="0" destOrd="0" presId="urn:microsoft.com/office/officeart/2005/8/layout/hierarchy1"/>
    <dgm:cxn modelId="{4D419AB8-AA29-4C37-83A9-EF540D662FAB}" type="presParOf" srcId="{C9B94722-9745-4307-8A7E-C8AF2D0B0F34}" destId="{EC263E1A-B8F5-472E-BD9F-86174BA25B9C}" srcOrd="1" destOrd="0" presId="urn:microsoft.com/office/officeart/2005/8/layout/hierarchy1"/>
    <dgm:cxn modelId="{9AC31439-878B-442B-B1D1-064A91A8224F}" type="presParOf" srcId="{C5F694F0-CF13-4567-A190-D7267D1C1EBE}" destId="{C1078C49-D26E-46DD-9C1C-39F3907D47BA}" srcOrd="1" destOrd="0" presId="urn:microsoft.com/office/officeart/2005/8/layout/hierarchy1"/>
    <dgm:cxn modelId="{85175B7C-84C9-4810-8746-AEC1F643A6E9}" type="presParOf" srcId="{C1078C49-D26E-46DD-9C1C-39F3907D47BA}" destId="{5F1B9586-AFA5-4700-9CB3-CD4CA303487A}" srcOrd="0" destOrd="0" presId="urn:microsoft.com/office/officeart/2005/8/layout/hierarchy1"/>
    <dgm:cxn modelId="{A81DADB9-AE54-4CA3-85F2-EBB00C02ECE6}" type="presParOf" srcId="{C1078C49-D26E-46DD-9C1C-39F3907D47BA}" destId="{DCFE480A-CA13-444A-BAC8-BE612E257A96}" srcOrd="1" destOrd="0" presId="urn:microsoft.com/office/officeart/2005/8/layout/hierarchy1"/>
    <dgm:cxn modelId="{C83AED77-8F3F-48C6-B09C-134D3A7E01EE}" type="presParOf" srcId="{DCFE480A-CA13-444A-BAC8-BE612E257A96}" destId="{B3BFEC95-7595-45B2-BA7C-830FF0075711}" srcOrd="0" destOrd="0" presId="urn:microsoft.com/office/officeart/2005/8/layout/hierarchy1"/>
    <dgm:cxn modelId="{47689841-4182-4968-A089-76F41C559CF0}" type="presParOf" srcId="{B3BFEC95-7595-45B2-BA7C-830FF0075711}" destId="{9C2F8626-4D95-4570-85BB-1590A6FCF739}" srcOrd="0" destOrd="0" presId="urn:microsoft.com/office/officeart/2005/8/layout/hierarchy1"/>
    <dgm:cxn modelId="{C673CBE4-F5E2-4B61-9CA5-399B87DCFE89}" type="presParOf" srcId="{B3BFEC95-7595-45B2-BA7C-830FF0075711}" destId="{07971D37-EA8C-4AF2-8D69-46B185BD15F4}" srcOrd="1" destOrd="0" presId="urn:microsoft.com/office/officeart/2005/8/layout/hierarchy1"/>
    <dgm:cxn modelId="{F7503AE7-7DDE-4765-B98C-C4A0BED9F5BD}" type="presParOf" srcId="{DCFE480A-CA13-444A-BAC8-BE612E257A96}" destId="{C08D3FCA-E62C-4CAF-9518-944B066C5E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B9586-AFA5-4700-9CB3-CD4CA303487A}">
      <dsp:nvSpPr>
        <dsp:cNvPr id="0" name=""/>
        <dsp:cNvSpPr/>
      </dsp:nvSpPr>
      <dsp:spPr>
        <a:xfrm>
          <a:off x="6122145" y="2709657"/>
          <a:ext cx="91440" cy="5046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66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BBCB5-D0FE-460E-947D-14DA22DC613C}">
      <dsp:nvSpPr>
        <dsp:cNvPr id="0" name=""/>
        <dsp:cNvSpPr/>
      </dsp:nvSpPr>
      <dsp:spPr>
        <a:xfrm>
          <a:off x="4047001" y="1103102"/>
          <a:ext cx="2120864" cy="504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917"/>
              </a:lnTo>
              <a:lnTo>
                <a:pt x="2120864" y="343917"/>
              </a:lnTo>
              <a:lnTo>
                <a:pt x="2120864" y="50466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B9D8E5-D6C7-461F-BA4A-38232DC9993E}">
      <dsp:nvSpPr>
        <dsp:cNvPr id="0" name=""/>
        <dsp:cNvSpPr/>
      </dsp:nvSpPr>
      <dsp:spPr>
        <a:xfrm>
          <a:off x="4001281" y="2709657"/>
          <a:ext cx="91440" cy="5046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66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8199C-8648-479A-B79B-6894FAE0F012}">
      <dsp:nvSpPr>
        <dsp:cNvPr id="0" name=""/>
        <dsp:cNvSpPr/>
      </dsp:nvSpPr>
      <dsp:spPr>
        <a:xfrm>
          <a:off x="4001281" y="1103102"/>
          <a:ext cx="91440" cy="5046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66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44FE0-1168-4783-925A-AC16A69AC378}">
      <dsp:nvSpPr>
        <dsp:cNvPr id="0" name=""/>
        <dsp:cNvSpPr/>
      </dsp:nvSpPr>
      <dsp:spPr>
        <a:xfrm>
          <a:off x="1880416" y="2709657"/>
          <a:ext cx="91440" cy="5046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66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D0F5AF-F86E-4F7C-85D0-D612BEE73366}">
      <dsp:nvSpPr>
        <dsp:cNvPr id="0" name=""/>
        <dsp:cNvSpPr/>
      </dsp:nvSpPr>
      <dsp:spPr>
        <a:xfrm>
          <a:off x="1926136" y="1103102"/>
          <a:ext cx="2120864" cy="504669"/>
        </a:xfrm>
        <a:custGeom>
          <a:avLst/>
          <a:gdLst/>
          <a:ahLst/>
          <a:cxnLst/>
          <a:rect l="0" t="0" r="0" b="0"/>
          <a:pathLst>
            <a:path>
              <a:moveTo>
                <a:pt x="2120864" y="0"/>
              </a:moveTo>
              <a:lnTo>
                <a:pt x="2120864" y="343917"/>
              </a:lnTo>
              <a:lnTo>
                <a:pt x="0" y="343917"/>
              </a:lnTo>
              <a:lnTo>
                <a:pt x="0" y="50466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8519A-FDA6-46EF-AACB-951C5D03A61F}">
      <dsp:nvSpPr>
        <dsp:cNvPr id="0" name=""/>
        <dsp:cNvSpPr/>
      </dsp:nvSpPr>
      <dsp:spPr>
        <a:xfrm>
          <a:off x="3179374" y="1217"/>
          <a:ext cx="1735252" cy="11018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ED5014-D10F-43AF-86B9-6B73C8ECFE63}">
      <dsp:nvSpPr>
        <dsp:cNvPr id="0" name=""/>
        <dsp:cNvSpPr/>
      </dsp:nvSpPr>
      <dsp:spPr>
        <a:xfrm>
          <a:off x="3372180" y="184382"/>
          <a:ext cx="1735252" cy="1101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Требования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к результатам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освоения  ООП</a:t>
          </a:r>
        </a:p>
      </dsp:txBody>
      <dsp:txXfrm>
        <a:off x="3404453" y="216655"/>
        <a:ext cx="1670706" cy="1037339"/>
      </dsp:txXfrm>
    </dsp:sp>
    <dsp:sp modelId="{F60CF4CF-3BE9-4B89-9DB3-6CCE9FDAEEF1}">
      <dsp:nvSpPr>
        <dsp:cNvPr id="0" name=""/>
        <dsp:cNvSpPr/>
      </dsp:nvSpPr>
      <dsp:spPr>
        <a:xfrm>
          <a:off x="1058510" y="1607771"/>
          <a:ext cx="1735252" cy="110188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05889-AB8B-449E-A433-DB927771C587}">
      <dsp:nvSpPr>
        <dsp:cNvPr id="0" name=""/>
        <dsp:cNvSpPr/>
      </dsp:nvSpPr>
      <dsp:spPr>
        <a:xfrm>
          <a:off x="1251316" y="1790937"/>
          <a:ext cx="1735252" cy="1101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личностные</a:t>
          </a:r>
        </a:p>
      </dsp:txBody>
      <dsp:txXfrm>
        <a:off x="1283589" y="1823210"/>
        <a:ext cx="1670706" cy="1037339"/>
      </dsp:txXfrm>
    </dsp:sp>
    <dsp:sp modelId="{926E29B6-4D90-4896-9A0B-FA248C571929}">
      <dsp:nvSpPr>
        <dsp:cNvPr id="0" name=""/>
        <dsp:cNvSpPr/>
      </dsp:nvSpPr>
      <dsp:spPr>
        <a:xfrm>
          <a:off x="1058510" y="3214326"/>
          <a:ext cx="1735252" cy="1101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9422C5-F4EE-418F-987C-C8D2405AC830}">
      <dsp:nvSpPr>
        <dsp:cNvPr id="0" name=""/>
        <dsp:cNvSpPr/>
      </dsp:nvSpPr>
      <dsp:spPr>
        <a:xfrm>
          <a:off x="1251316" y="3397492"/>
          <a:ext cx="1735252" cy="1101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Готовность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и способность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обучающихся 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саморазвитию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и самоопределению</a:t>
          </a:r>
        </a:p>
      </dsp:txBody>
      <dsp:txXfrm>
        <a:off x="1283589" y="3429765"/>
        <a:ext cx="1670706" cy="1037339"/>
      </dsp:txXfrm>
    </dsp:sp>
    <dsp:sp modelId="{2B2F4D7B-8563-41E3-ADC3-9A3DBFFE1300}">
      <dsp:nvSpPr>
        <dsp:cNvPr id="0" name=""/>
        <dsp:cNvSpPr/>
      </dsp:nvSpPr>
      <dsp:spPr>
        <a:xfrm>
          <a:off x="3179374" y="1607771"/>
          <a:ext cx="1735252" cy="110188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13E2A-5CD0-44E4-BE47-43C93CD147E4}">
      <dsp:nvSpPr>
        <dsp:cNvPr id="0" name=""/>
        <dsp:cNvSpPr/>
      </dsp:nvSpPr>
      <dsp:spPr>
        <a:xfrm>
          <a:off x="3372180" y="1790937"/>
          <a:ext cx="1735252" cy="1101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метапредметные</a:t>
          </a:r>
        </a:p>
      </dsp:txBody>
      <dsp:txXfrm>
        <a:off x="3404453" y="1823210"/>
        <a:ext cx="1670706" cy="1037339"/>
      </dsp:txXfrm>
    </dsp:sp>
    <dsp:sp modelId="{7167F9DB-5F3B-410E-A384-DCE6C78AC672}">
      <dsp:nvSpPr>
        <dsp:cNvPr id="0" name=""/>
        <dsp:cNvSpPr/>
      </dsp:nvSpPr>
      <dsp:spPr>
        <a:xfrm>
          <a:off x="3179374" y="3214326"/>
          <a:ext cx="1735252" cy="1101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3189C-B73F-488C-8D92-8815A94504FF}">
      <dsp:nvSpPr>
        <dsp:cNvPr id="0" name=""/>
        <dsp:cNvSpPr/>
      </dsp:nvSpPr>
      <dsp:spPr>
        <a:xfrm>
          <a:off x="3372180" y="3397492"/>
          <a:ext cx="1735252" cy="1101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Метапредметные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понятия и УУД</a:t>
          </a:r>
        </a:p>
      </dsp:txBody>
      <dsp:txXfrm>
        <a:off x="3404453" y="3429765"/>
        <a:ext cx="1670706" cy="1037339"/>
      </dsp:txXfrm>
    </dsp:sp>
    <dsp:sp modelId="{0F0EDB7A-B6E2-45A1-A868-BBCDED071E0D}">
      <dsp:nvSpPr>
        <dsp:cNvPr id="0" name=""/>
        <dsp:cNvSpPr/>
      </dsp:nvSpPr>
      <dsp:spPr>
        <a:xfrm>
          <a:off x="5300239" y="1607771"/>
          <a:ext cx="1735252" cy="110188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63E1A-B8F5-472E-BD9F-86174BA25B9C}">
      <dsp:nvSpPr>
        <dsp:cNvPr id="0" name=""/>
        <dsp:cNvSpPr/>
      </dsp:nvSpPr>
      <dsp:spPr>
        <a:xfrm>
          <a:off x="5493045" y="1790937"/>
          <a:ext cx="1735252" cy="1101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предметные</a:t>
          </a:r>
        </a:p>
      </dsp:txBody>
      <dsp:txXfrm>
        <a:off x="5525318" y="1823210"/>
        <a:ext cx="1670706" cy="1037339"/>
      </dsp:txXfrm>
    </dsp:sp>
    <dsp:sp modelId="{9C2F8626-4D95-4570-85BB-1590A6FCF739}">
      <dsp:nvSpPr>
        <dsp:cNvPr id="0" name=""/>
        <dsp:cNvSpPr/>
      </dsp:nvSpPr>
      <dsp:spPr>
        <a:xfrm>
          <a:off x="5300239" y="3214326"/>
          <a:ext cx="1735252" cy="1101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71D37-EA8C-4AF2-8D69-46B185BD15F4}">
      <dsp:nvSpPr>
        <dsp:cNvPr id="0" name=""/>
        <dsp:cNvSpPr/>
      </dsp:nvSpPr>
      <dsp:spPr>
        <a:xfrm>
          <a:off x="5493045" y="3397492"/>
          <a:ext cx="1735252" cy="1101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Умения,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специфические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 для данной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 предметной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 области</a:t>
          </a:r>
        </a:p>
      </dsp:txBody>
      <dsp:txXfrm>
        <a:off x="5525318" y="3429765"/>
        <a:ext cx="1670706" cy="1037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366660C-EE12-4193-8AD6-5CC7B227E60E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207CB3-55A6-4892-B0D6-EA520A8FED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120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1D2E869-E87B-47D2-B2CA-9B17CBCCB7DE}" type="slidenum">
              <a:rPr lang="ru-RU" altLang="ru-RU"/>
              <a:pPr/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723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B692-96DE-4BDB-B396-5646FCF0BF2B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BF6BD-FBFA-40DB-B915-2E05DCA304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366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0017A-0281-44CC-B25C-0083B25C7EC2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F2F7B-BCDA-4E4C-9606-10FA31B239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912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A2C2-7F3B-4716-9A7F-18C3ACA41D36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2233B-5C96-4034-9903-B123591948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309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4BA5D-6DC9-4DF8-B2DC-6E3A2CBF1DF0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5945E-82E0-4CB3-A3C3-4639D5AB36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297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D550F-A645-4EBF-A7BF-44C8D270D35D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76DC0-083A-4D84-9E35-AB65F6E681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387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552F2-A4B4-4C68-B26E-C538C2B5352C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B60A6-7FDF-4E07-B3CB-A8987FAA9D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25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17FE-90E0-4E4D-B516-038CB5F5E152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82FF6-20F9-406A-9004-22E8A6BD70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917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43AA1-163A-4153-8B60-8CA84FE5D772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933F2-1A96-4DA0-B466-90E0C05F48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411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029E1-589B-4CF2-B697-8D4119D50DE3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718E9-6A95-4780-9953-4EAF749B18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245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42A4-70F0-469F-A35F-7B177F7C8999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7A0FD-D5A1-4933-8C9F-C33CB139AE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088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73A86-446E-49DE-9833-85A986AD5584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1EEFF-3EF1-49E0-B3F9-E1F3D4CA77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195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C49BCB-F234-47BF-925A-9D1FFCEB97BC}" type="datetimeFigureOut">
              <a:rPr lang="ru-RU"/>
              <a:pPr>
                <a:defRPr/>
              </a:pPr>
              <a:t>23.06.2017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1BE3C48-C88F-4F9B-B973-B42C8D6B583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4221163"/>
            <a:ext cx="4886326" cy="223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571500" y="1357313"/>
            <a:ext cx="7886700" cy="1814512"/>
          </a:xfrm>
        </p:spPr>
        <p:txBody>
          <a:bodyPr/>
          <a:lstStyle/>
          <a:p>
            <a:r>
              <a:rPr lang="ru-RU" altLang="ru-RU" dirty="0" smtClean="0"/>
              <a:t>Рабочая программа учителя в условиях реализации ФГОС</a:t>
            </a:r>
          </a:p>
        </p:txBody>
      </p:sp>
      <p:sp>
        <p:nvSpPr>
          <p:cNvPr id="205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75" y="4071938"/>
            <a:ext cx="6400800" cy="1752600"/>
          </a:xfrm>
        </p:spPr>
        <p:txBody>
          <a:bodyPr/>
          <a:lstStyle/>
          <a:p>
            <a:pPr algn="r"/>
            <a:r>
              <a:rPr lang="ru-RU" altLang="ru-RU" smtClean="0">
                <a:solidFill>
                  <a:schemeClr val="tx1"/>
                </a:solidFill>
              </a:rPr>
              <a:t>Добина Анна Сергеевна,</a:t>
            </a:r>
          </a:p>
          <a:p>
            <a:pPr algn="r"/>
            <a:r>
              <a:rPr lang="ru-RU" altLang="ru-RU" sz="2400" smtClean="0">
                <a:solidFill>
                  <a:schemeClr val="tx1"/>
                </a:solidFill>
              </a:rPr>
              <a:t>Арефинская СОШ, учитель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Предлагаю  заполнить таблицу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7" y="1500174"/>
          <a:ext cx="6643734" cy="471491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214578"/>
                <a:gridCol w="2214578"/>
                <a:gridCol w="2214578"/>
              </a:tblGrid>
              <a:tr h="952066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Предмет изменений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Традиционная деятельность учителя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Деятельность учителя, работающего по ФГОС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62601">
                <a:tc rowSpan="2"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Подготовка к уроку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26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13114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Главная цель учителя на уроке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032785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Формулирование заданий для обучающихся (определение деятельности детей)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40556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Форма урока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40556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Нестандартное уроки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619671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Взаимодействие с родителями обучающихся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40556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Образовательная среда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2601">
                <a:tc rowSpan="4"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Результаты обучения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26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26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26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9632" y="969264"/>
          <a:ext cx="6449940" cy="58887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149980"/>
                <a:gridCol w="2149980"/>
                <a:gridCol w="2149980"/>
              </a:tblGrid>
              <a:tr h="364141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Предмет изменений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Традиционная деятельность учителя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Деятельность учителя, работающего по ФГОС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092422">
                <a:tc rowSpan="2"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Подготовка к уроку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Учитель пользуется жестко структурированным конспектом урока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Главное: я(учитель) даю знания и организую действия.</a:t>
                      </a:r>
                      <a:endParaRPr lang="ru-RU" sz="1200" dirty="0"/>
                    </a:p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Учитель пользуется сценарным планом урока, предоставляющим ему свободу в выборе форм, способов и приемов обучения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728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При подготовке к уроку учитель использует учебник и методические рекомендации</a:t>
                      </a:r>
                      <a:endParaRPr lang="ru-RU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При подготовке к уроку учитель использует учебник и методические рекомендации, </a:t>
                      </a:r>
                      <a:r>
                        <a:rPr lang="ru-RU" sz="1200" dirty="0" err="1"/>
                        <a:t>интернет-ресурсы</a:t>
                      </a:r>
                      <a:r>
                        <a:rPr lang="ru-RU" sz="1200" dirty="0"/>
                        <a:t>, электронным приложением к уроку.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84844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Главная цель учителя на уроке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Успеть выполнить все, что запланировано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Организовать деятельность детей:</a:t>
                      </a:r>
                    </a:p>
                    <a:p>
                      <a:pPr marL="342900" marR="4699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"/>
                        <a:tabLst>
                          <a:tab pos="457200" algn="l"/>
                        </a:tabLst>
                      </a:pPr>
                      <a:r>
                        <a:rPr lang="ru-RU" sz="1200" dirty="0"/>
                        <a:t>по поиску и обработке информации;</a:t>
                      </a:r>
                    </a:p>
                    <a:p>
                      <a:pPr marL="342900" marR="4699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"/>
                        <a:tabLst>
                          <a:tab pos="457200" algn="l"/>
                        </a:tabLst>
                      </a:pPr>
                      <a:r>
                        <a:rPr lang="ru-RU" sz="1200" dirty="0"/>
                        <a:t>обобщению способов действия;</a:t>
                      </a:r>
                    </a:p>
                    <a:p>
                      <a:pPr marL="342900" marR="4699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"/>
                        <a:tabLst>
                          <a:tab pos="457200" algn="l"/>
                        </a:tabLst>
                      </a:pPr>
                      <a:r>
                        <a:rPr lang="ru-RU" sz="1200" dirty="0"/>
                        <a:t>определению имени урока, темы его</a:t>
                      </a:r>
                    </a:p>
                    <a:p>
                      <a:pPr marL="342900" marR="4699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"/>
                        <a:tabLst>
                          <a:tab pos="457200" algn="l"/>
                        </a:tabLst>
                      </a:pPr>
                      <a:r>
                        <a:rPr lang="ru-RU" sz="1200" dirty="0"/>
                        <a:t> постановке учебной задачи и т.д.</a:t>
                      </a:r>
                    </a:p>
                    <a:p>
                      <a:pPr marL="342900" marR="4699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"/>
                        <a:tabLst>
                          <a:tab pos="457200" algn="l"/>
                        </a:tabLst>
                      </a:pPr>
                      <a:r>
                        <a:rPr lang="ru-RU" sz="1200" u="sng" dirty="0"/>
                        <a:t>учит проверять правильность действий по эталону( по учебнику)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2339975" y="263525"/>
            <a:ext cx="4752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3200">
                <a:cs typeface="Times New Roman" panose="02020603050405020304" pitchFamily="18" charset="0"/>
              </a:rPr>
              <a:t>Деятельность педагога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7" y="571480"/>
          <a:ext cx="7286676" cy="550072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428892"/>
                <a:gridCol w="2428892"/>
                <a:gridCol w="2428892"/>
              </a:tblGrid>
              <a:tr h="2367795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Формулирование заданий для обучающихся (определение деятельности детей)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Формулировки: решите, спишите, сравните, найдите, выпишите, выполните и т. 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Формулировки: проанализируйте, докажите (объясните, обоснуйте свой выбор),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 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07384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Форма урока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Преимущественно фронтальная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 фронтальная ,в парах, групповая индивидуальная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8257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Нестандартное уроки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–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Урок проектной деятельности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287290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Взаимодействие с родителями обучающихся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Происходит в виде лекций, родители не включены в образовательный процесс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Информированность родителей обучающихся. Они имеют возможность участвовать в образовательном процессе. Общение учителя с родителями школьников осуществляется при помощи Интернета</a:t>
                      </a:r>
                    </a:p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Обязательно – ведение электронных дневников.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3" y="500043"/>
          <a:ext cx="7500990" cy="565787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500330"/>
                <a:gridCol w="2500330"/>
                <a:gridCol w="2500330"/>
              </a:tblGrid>
              <a:tr h="969466"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Образовательная среда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Создается учителем. Выставки работ обучающихся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Создается обучающимися (дети изготавливают учебный материал, проводят презентации). Зонирование классов, холлов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591102">
                <a:tc rowSpan="4"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Результаты обучения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/>
                        <a:t>Предметные результаты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/>
                        <a:t>Не только предметные результаты, но и личностные, </a:t>
                      </a:r>
                      <a:r>
                        <a:rPr lang="ru-RU" sz="1200" b="0" dirty="0" err="1"/>
                        <a:t>метапредметные</a:t>
                      </a:r>
                      <a:r>
                        <a:rPr lang="ru-RU" sz="1200" b="0" dirty="0"/>
                        <a:t>; определение  универсальных учебные действия, которые формируются в процессе изучения конкретной темы, всего учебного курса;</a:t>
                      </a:r>
                      <a:br>
                        <a:rPr lang="ru-RU" sz="1200" b="0" dirty="0"/>
                      </a:br>
                      <a:r>
                        <a:rPr lang="ru-RU" sz="1200" b="0" dirty="0"/>
                        <a:t> 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53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/>
                        <a:t>Нет портфолио обучающегося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/>
                        <a:t>Создание учебного портфолио</a:t>
                      </a:r>
                    </a:p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/>
                        <a:t>ученика; электронное портфолио учителя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92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/>
                        <a:t>Основная оценка – оценка учителя</a:t>
                      </a:r>
                      <a:endParaRPr lang="ru-RU" sz="12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/>
                        <a:t>Ориентир на самооценку обучающегося, формирование адекватной самооценки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622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/>
                        <a:t>Важны положительные оценки учеников по итогам контрольных работ</a:t>
                      </a:r>
                      <a:endParaRPr lang="ru-RU" sz="12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/>
                        <a:t>Учет динамики результатов обучения детей относительно самих себя. Оценка промежуточных результатов обучения</a:t>
                      </a:r>
                    </a:p>
                    <a:p>
                      <a:pPr marL="90170" marR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sng" dirty="0"/>
                        <a:t>Учитель всегда помнит, что ребёнок( ученик ) должен  чувствовать себя успешным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Рабочая программа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/>
              <a:t>Рабочая программа</a:t>
            </a:r>
            <a:r>
              <a:rPr lang="ru-RU" dirty="0"/>
              <a:t> – нормативно-управленческий документ образовательного учреждения, характеризующий систему организации образовательной </a:t>
            </a:r>
            <a:r>
              <a:rPr lang="ru-RU" dirty="0" smtClean="0"/>
              <a:t>деятельности</a:t>
            </a:r>
            <a:endParaRPr lang="ru-RU" dirty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536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4076700"/>
            <a:ext cx="49911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Структура рабочей программы</a:t>
            </a:r>
            <a:r>
              <a:rPr lang="ru-RU" b="1" i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000" smtClean="0"/>
              <a:t>Титульный лист</a:t>
            </a:r>
          </a:p>
          <a:p>
            <a:r>
              <a:rPr lang="ru-RU" altLang="ru-RU" sz="2000" smtClean="0"/>
              <a:t>Пояснительная записка</a:t>
            </a:r>
          </a:p>
          <a:p>
            <a:r>
              <a:rPr lang="ru-RU" altLang="ru-RU" sz="2000" smtClean="0"/>
              <a:t>Общая характеристика учебного предмета, курса</a:t>
            </a:r>
          </a:p>
          <a:p>
            <a:r>
              <a:rPr lang="ru-RU" altLang="ru-RU" sz="2000" smtClean="0"/>
              <a:t>Описание места учебного предмета, курса в учебном плане</a:t>
            </a:r>
          </a:p>
          <a:p>
            <a:r>
              <a:rPr lang="ru-RU" altLang="ru-RU" sz="2000" smtClean="0"/>
              <a:t>Личностные, метапредметные и предметные результаты освоения конкретного учебного предмета, курса</a:t>
            </a:r>
          </a:p>
          <a:p>
            <a:r>
              <a:rPr lang="ru-RU" altLang="ru-RU" sz="2000" smtClean="0"/>
              <a:t>Содержание учебного предмета, курса</a:t>
            </a:r>
          </a:p>
          <a:p>
            <a:r>
              <a:rPr lang="ru-RU" altLang="ru-RU" sz="2000" smtClean="0"/>
              <a:t>Тематическое планирование с определением основных видов учебной деятельности</a:t>
            </a:r>
          </a:p>
          <a:p>
            <a:r>
              <a:rPr lang="ru-RU" altLang="ru-RU" sz="2000" smtClean="0"/>
              <a:t>Описание материально-технического обеспечения образовательного процесса</a:t>
            </a:r>
          </a:p>
          <a:p>
            <a:r>
              <a:rPr lang="ru-RU" altLang="ru-RU" sz="2000" smtClean="0"/>
              <a:t>Планируемые результаты изучения учебного предмета, курса</a:t>
            </a:r>
          </a:p>
          <a:p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Отличия Рабочей программы по 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708525"/>
          </a:xfrm>
        </p:spPr>
        <p:txBody>
          <a:bodyPr/>
          <a:lstStyle/>
          <a:p>
            <a:r>
              <a:rPr lang="ru-RU" altLang="ru-RU" smtClean="0"/>
              <a:t>ГОС 2004 г.: выделены цели изучения курса</a:t>
            </a:r>
          </a:p>
          <a:p>
            <a:r>
              <a:rPr lang="ru-RU" altLang="ru-RU" smtClean="0"/>
              <a:t>ФГОС: четко выделены и цели, и  ЗАДАЧИ курса </a:t>
            </a:r>
          </a:p>
        </p:txBody>
      </p:sp>
      <p:pic>
        <p:nvPicPr>
          <p:cNvPr id="1741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3663950"/>
            <a:ext cx="69088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Отличия Рабочей программы по ФГОС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r>
              <a:rPr lang="ru-RU" altLang="ru-RU" smtClean="0"/>
              <a:t>В программе по ФГОС четко выделены конкретные результаты обучения: личностные, предметные и метапредметные (УУД – регулятивные, коммуникативные, познавательные)</a:t>
            </a:r>
          </a:p>
        </p:txBody>
      </p:sp>
      <p:pic>
        <p:nvPicPr>
          <p:cNvPr id="18436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350" y="3860800"/>
            <a:ext cx="69088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Отличия Рабочей программы по ФГОС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В программе по ФГОС выделены отдельные задачи, направленные на обучение детей с ОВЗ</a:t>
            </a:r>
          </a:p>
        </p:txBody>
      </p:sp>
      <p:pic>
        <p:nvPicPr>
          <p:cNvPr id="19460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716338"/>
            <a:ext cx="69088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Отличия Рабочей программы по ФГОС</a:t>
            </a: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В программе по ФГОС: планируется внеурочная деятельность по предмету, с критериями оценки</a:t>
            </a:r>
          </a:p>
          <a:p>
            <a:endParaRPr lang="ru-RU" altLang="ru-RU" smtClean="0"/>
          </a:p>
        </p:txBody>
      </p:sp>
      <p:pic>
        <p:nvPicPr>
          <p:cNvPr id="2048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475" y="3860800"/>
            <a:ext cx="6907213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 чего все начиналось…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ru-RU" altLang="ru-RU" sz="2000" smtClean="0"/>
              <a:t>4 февраля 2010 года президент Дмитрий Медведев утвердил национальную образовательную инициативу «Наша новая школа»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smtClean="0"/>
          </a:p>
          <a:p>
            <a:pPr>
              <a:buFont typeface="Arial" panose="020B0604020202020204" pitchFamily="34" charset="0"/>
              <a:buNone/>
            </a:pPr>
            <a:endParaRPr lang="ru-RU" altLang="ru-RU" smtClean="0"/>
          </a:p>
        </p:txBody>
      </p:sp>
      <p:pic>
        <p:nvPicPr>
          <p:cNvPr id="3076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2346325"/>
            <a:ext cx="5143500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Отличия Рабочей программы по ФГОС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В программе по ФГОС уделяется внимание связи изучаемых предметов с жизнью </a:t>
            </a:r>
          </a:p>
        </p:txBody>
      </p:sp>
      <p:pic>
        <p:nvPicPr>
          <p:cNvPr id="21508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860800"/>
            <a:ext cx="69088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Отличия Рабочей программы по ФГОС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r>
              <a:rPr lang="ru-RU" altLang="ru-RU" smtClean="0"/>
              <a:t>В календарно-тематическом планировании в программе по ФГОС определены виды учебной деятельности</a:t>
            </a:r>
          </a:p>
        </p:txBody>
      </p:sp>
      <p:pic>
        <p:nvPicPr>
          <p:cNvPr id="2253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789363"/>
            <a:ext cx="69088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Отличия Рабочей программы по ФГОС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Рабочая программа учителя - нормативный документ; индивидуальный инструмент </a:t>
            </a:r>
          </a:p>
        </p:txBody>
      </p:sp>
      <p:pic>
        <p:nvPicPr>
          <p:cNvPr id="23556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860800"/>
            <a:ext cx="69088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Спасибо за внимание </a:t>
            </a:r>
          </a:p>
        </p:txBody>
      </p:sp>
      <p:pic>
        <p:nvPicPr>
          <p:cNvPr id="24579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408363"/>
            <a:ext cx="6908800" cy="271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Документы: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1.ФГОС начального общего образования утвержден приказом от 6 октября 2009 года №373 (зарегистрирован Минюстом России 22 декабря 2009 года №15785)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2. ФГОС основного общего образования утвержден приказом от 17 декабря 2010 года №1897 (зарегистрирован Минюстом России 01 февраля 2011 года №19644)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3. ФГОС среднего (полного) общего образования – утвержден приказом от 17 мая 2012года № 413 (зарегистрирован Минюстом России 07.06. 2012, </a:t>
            </a:r>
            <a:r>
              <a:rPr lang="ru-RU" dirty="0" err="1" smtClean="0"/>
              <a:t>рег</a:t>
            </a:r>
            <a:r>
              <a:rPr lang="ru-RU" dirty="0" smtClean="0"/>
              <a:t>. № 24480)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чем отличие </a:t>
            </a:r>
            <a:r>
              <a:rPr lang="ru-RU" dirty="0" smtClean="0"/>
              <a:t>ФГОС второго поколения от стандарта </a:t>
            </a:r>
            <a:r>
              <a:rPr lang="ru-RU" dirty="0"/>
              <a:t>2004 г</a:t>
            </a:r>
            <a:r>
              <a:rPr lang="ru-RU" dirty="0" smtClean="0"/>
              <a:t>.?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400" smtClean="0"/>
              <a:t> В Стандарте 2004 г. (1 поколения) детально описывается содержание образования. В новом стандарте заданы общие рамки</a:t>
            </a:r>
          </a:p>
        </p:txBody>
      </p:sp>
      <p:pic>
        <p:nvPicPr>
          <p:cNvPr id="512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500438"/>
            <a:ext cx="69088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чем отличие ФГОС второго поколения от стандарта 2004 г.?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755576" y="1844824"/>
          <a:ext cx="8286808" cy="450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чем отличие ФГОС второго поколения от стандарта 2004 г.?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smtClean="0"/>
              <a:t>Стандарт 2004 года был основан на отборе нового содержания образования, в нем не были определены </a:t>
            </a:r>
            <a:r>
              <a:rPr lang="ru-RU" altLang="ru-RU" sz="2400" b="1" smtClean="0"/>
              <a:t>воспитательные</a:t>
            </a:r>
            <a:r>
              <a:rPr lang="ru-RU" altLang="ru-RU" sz="2400" smtClean="0"/>
              <a:t> задачи</a:t>
            </a:r>
          </a:p>
          <a:p>
            <a:endParaRPr lang="ru-RU" altLang="ru-RU" sz="2400" smtClean="0"/>
          </a:p>
        </p:txBody>
      </p:sp>
      <p:pic>
        <p:nvPicPr>
          <p:cNvPr id="717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429000"/>
            <a:ext cx="6907213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 чем отличие ФГОС второго поколения от стандарта 2004 г.?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В ФГОС отсутствует понятие минимума содержания, перечня информационных единиц, обязательных для изучения по определенному предмету в том или ином классе, т.к. это теперь прерогатива школ, учителей, авторов УМК</a:t>
            </a:r>
          </a:p>
          <a:p>
            <a:endParaRPr lang="ru-RU" altLang="ru-RU" smtClean="0"/>
          </a:p>
        </p:txBody>
      </p:sp>
      <p:pic>
        <p:nvPicPr>
          <p:cNvPr id="8196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929063"/>
            <a:ext cx="6907212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чем отличие ФГОС второго поколения от стандарта 2004 г.?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smtClean="0"/>
              <a:t>Стандарты 2004 года </a:t>
            </a:r>
            <a:r>
              <a:rPr lang="ru-RU" altLang="ru-RU" sz="2400" b="1" smtClean="0"/>
              <a:t>не учитывали </a:t>
            </a:r>
            <a:r>
              <a:rPr lang="ru-RU" altLang="ru-RU" sz="2400" smtClean="0"/>
              <a:t>желания и предпочтения населения к получению общего образования</a:t>
            </a:r>
          </a:p>
          <a:p>
            <a:r>
              <a:rPr lang="ru-RU" altLang="ru-RU" sz="2400" smtClean="0"/>
              <a:t>Новый стандарт подразумевает </a:t>
            </a:r>
            <a:r>
              <a:rPr lang="ru-RU" altLang="ru-RU" sz="2400" b="1" smtClean="0"/>
              <a:t>ориентацию</a:t>
            </a:r>
            <a:r>
              <a:rPr lang="ru-RU" altLang="ru-RU" sz="2400" smtClean="0"/>
              <a:t> на желания и потребности учащихся и их родителей</a:t>
            </a:r>
          </a:p>
        </p:txBody>
      </p:sp>
      <p:pic>
        <p:nvPicPr>
          <p:cNvPr id="9220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929063"/>
            <a:ext cx="6907212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чем отличие ФГОС второго поколения от стандарта 2004 г.?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dirty="0" smtClean="0"/>
              <a:t>Принципиально изменяется </a:t>
            </a:r>
            <a:r>
              <a:rPr lang="ru-RU" dirty="0"/>
              <a:t>деятельность педагога, работающего по ФГОС, по сравнению с деятельностью по стандарту первого </a:t>
            </a:r>
            <a:r>
              <a:rPr lang="ru-RU" dirty="0" smtClean="0"/>
              <a:t>поколения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 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pic>
        <p:nvPicPr>
          <p:cNvPr id="1024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644900"/>
            <a:ext cx="6907212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800</Words>
  <Application>Microsoft Office PowerPoint</Application>
  <PresentationFormat>Экран (4:3)</PresentationFormat>
  <Paragraphs>126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Calibri</vt:lpstr>
      <vt:lpstr>Arial</vt:lpstr>
      <vt:lpstr>Times New Roman</vt:lpstr>
      <vt:lpstr>Тема Office</vt:lpstr>
      <vt:lpstr>Рабочая программа учителя в условиях реализации ФГОС</vt:lpstr>
      <vt:lpstr>С чего все начиналось…</vt:lpstr>
      <vt:lpstr>Документы: </vt:lpstr>
      <vt:lpstr> В чем отличие ФГОС второго поколения от стандарта 2004 г.? </vt:lpstr>
      <vt:lpstr>  В чем отличие ФГОС второго поколения от стандарта 2004 г.?  </vt:lpstr>
      <vt:lpstr>  В чем отличие ФГОС второго поколения от стандарта 2004 г.?  </vt:lpstr>
      <vt:lpstr>  В чем отличие ФГОС второго поколения от стандарта 2004 г.?  </vt:lpstr>
      <vt:lpstr>  В чем отличие ФГОС второго поколения от стандарта 2004 г.?  </vt:lpstr>
      <vt:lpstr> В чем отличие ФГОС второго поколения от стандарта 2004 г.? </vt:lpstr>
      <vt:lpstr>Предлагаю  заполнить таблицу</vt:lpstr>
      <vt:lpstr>Презентация PowerPoint</vt:lpstr>
      <vt:lpstr>Презентация PowerPoint</vt:lpstr>
      <vt:lpstr>Презентация PowerPoint</vt:lpstr>
      <vt:lpstr>Рабочая программа</vt:lpstr>
      <vt:lpstr>Структура рабочей программы  </vt:lpstr>
      <vt:lpstr> Отличия Рабочей программы по ФГОС  </vt:lpstr>
      <vt:lpstr>Отличия Рабочей программы по ФГОС</vt:lpstr>
      <vt:lpstr> Отличия Рабочей программы по ФГОС  </vt:lpstr>
      <vt:lpstr>Отличия Рабочей программы по ФГОС</vt:lpstr>
      <vt:lpstr> Отличия Рабочей программы по ФГОС </vt:lpstr>
      <vt:lpstr> Отличия Рабочей программы по ФГОС </vt:lpstr>
      <vt:lpstr> Отличия Рабочей программы по ФГОС </vt:lpstr>
      <vt:lpstr>Спасибо за внимание </vt:lpstr>
    </vt:vector>
  </TitlesOfParts>
  <Company>МОУ Арефинская СОШ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 учителя по ФГОС, ее отличия от программы стандарта 2004 г.</dc:title>
  <dc:creator>Anna</dc:creator>
  <cp:lastModifiedBy>Секретарь</cp:lastModifiedBy>
  <cp:revision>35</cp:revision>
  <dcterms:created xsi:type="dcterms:W3CDTF">2017-01-24T06:09:23Z</dcterms:created>
  <dcterms:modified xsi:type="dcterms:W3CDTF">2017-06-23T06:23:38Z</dcterms:modified>
</cp:coreProperties>
</file>