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0A0EE4-A85A-4ECA-859B-EDE46E4BA2C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78309C-41CD-4A45-A3F9-036FE4728E35}">
      <dgm:prSet phldrT="[Текст]" custT="1"/>
      <dgm:spPr/>
      <dgm:t>
        <a:bodyPr/>
        <a:lstStyle/>
        <a:p>
          <a:r>
            <a:rPr lang="ru-RU" sz="1800" dirty="0" smtClean="0"/>
            <a:t>Смысловое чтение</a:t>
          </a:r>
          <a:endParaRPr lang="ru-RU" sz="1800" dirty="0"/>
        </a:p>
      </dgm:t>
    </dgm:pt>
    <dgm:pt modelId="{149DB12D-7A18-4863-8D52-99C6C5ED5066}" type="parTrans" cxnId="{E0B56E0D-4EDA-4936-AAF5-054ED96E3468}">
      <dgm:prSet/>
      <dgm:spPr/>
      <dgm:t>
        <a:bodyPr/>
        <a:lstStyle/>
        <a:p>
          <a:endParaRPr lang="ru-RU"/>
        </a:p>
      </dgm:t>
    </dgm:pt>
    <dgm:pt modelId="{F887D432-6E77-4BC4-A5B5-DDDAFEE215EC}" type="sibTrans" cxnId="{E0B56E0D-4EDA-4936-AAF5-054ED96E3468}">
      <dgm:prSet/>
      <dgm:spPr/>
      <dgm:t>
        <a:bodyPr/>
        <a:lstStyle/>
        <a:p>
          <a:endParaRPr lang="ru-RU"/>
        </a:p>
      </dgm:t>
    </dgm:pt>
    <dgm:pt modelId="{188E4B1E-B278-42DE-AA16-20E6D922884E}">
      <dgm:prSet phldrT="[Текст]" custT="1"/>
      <dgm:spPr/>
      <dgm:t>
        <a:bodyPr/>
        <a:lstStyle/>
        <a:p>
          <a:r>
            <a:rPr lang="ru-RU" sz="1800" dirty="0" smtClean="0"/>
            <a:t>Анализ текста</a:t>
          </a:r>
          <a:endParaRPr lang="ru-RU" sz="1800" dirty="0"/>
        </a:p>
      </dgm:t>
    </dgm:pt>
    <dgm:pt modelId="{2BD5EA68-FDB8-4C25-BB1C-A328832AA8F7}" type="parTrans" cxnId="{85B35ADB-6A83-484C-B6B3-E2C743C670A1}">
      <dgm:prSet/>
      <dgm:spPr/>
      <dgm:t>
        <a:bodyPr/>
        <a:lstStyle/>
        <a:p>
          <a:endParaRPr lang="ru-RU"/>
        </a:p>
      </dgm:t>
    </dgm:pt>
    <dgm:pt modelId="{728180FD-E532-4D0B-975C-E7CB5C42F781}" type="sibTrans" cxnId="{85B35ADB-6A83-484C-B6B3-E2C743C670A1}">
      <dgm:prSet/>
      <dgm:spPr/>
      <dgm:t>
        <a:bodyPr/>
        <a:lstStyle/>
        <a:p>
          <a:endParaRPr lang="ru-RU"/>
        </a:p>
      </dgm:t>
    </dgm:pt>
    <dgm:pt modelId="{5DABECDE-AFB3-4757-B572-E4FE87FCB20E}">
      <dgm:prSet phldrT="[Текст]" custT="1"/>
      <dgm:spPr/>
      <dgm:t>
        <a:bodyPr/>
        <a:lstStyle/>
        <a:p>
          <a:r>
            <a:rPr lang="ru-RU" sz="1600" dirty="0" smtClean="0"/>
            <a:t>Умение </a:t>
          </a:r>
          <a:r>
            <a:rPr lang="ru-RU" sz="1600" dirty="0" err="1" smtClean="0"/>
            <a:t>префразировать</a:t>
          </a:r>
          <a:r>
            <a:rPr lang="ru-RU" sz="1600" dirty="0" smtClean="0"/>
            <a:t> текст, умение ставить вопросы к тексту</a:t>
          </a:r>
          <a:endParaRPr lang="ru-RU" sz="1600" dirty="0"/>
        </a:p>
      </dgm:t>
    </dgm:pt>
    <dgm:pt modelId="{66FEBF08-A017-4ED4-8E71-37126A6F3E14}" type="parTrans" cxnId="{8578FC47-4DB2-4962-A3D1-EF3E7B803694}">
      <dgm:prSet/>
      <dgm:spPr/>
      <dgm:t>
        <a:bodyPr/>
        <a:lstStyle/>
        <a:p>
          <a:endParaRPr lang="ru-RU"/>
        </a:p>
      </dgm:t>
    </dgm:pt>
    <dgm:pt modelId="{14D49FCB-7372-429F-8347-EBDD6D2D1745}" type="sibTrans" cxnId="{8578FC47-4DB2-4962-A3D1-EF3E7B803694}">
      <dgm:prSet/>
      <dgm:spPr/>
      <dgm:t>
        <a:bodyPr/>
        <a:lstStyle/>
        <a:p>
          <a:endParaRPr lang="ru-RU"/>
        </a:p>
      </dgm:t>
    </dgm:pt>
    <dgm:pt modelId="{3412057F-2850-4354-ACBC-43743EA8661A}">
      <dgm:prSet phldrT="[Текст]" custT="1"/>
      <dgm:spPr/>
      <dgm:t>
        <a:bodyPr/>
        <a:lstStyle/>
        <a:p>
          <a:r>
            <a:rPr lang="ru-RU" sz="1600" dirty="0" smtClean="0"/>
            <a:t>Выделять смысловые единицы текста и устанавливать отношения между ними</a:t>
          </a:r>
          <a:endParaRPr lang="ru-RU" sz="1600" dirty="0"/>
        </a:p>
      </dgm:t>
    </dgm:pt>
    <dgm:pt modelId="{EC69A65F-B6FA-436A-8D0E-7D7117A73536}" type="parTrans" cxnId="{E02CC48F-B919-4088-860B-1A2EE082D711}">
      <dgm:prSet/>
      <dgm:spPr/>
      <dgm:t>
        <a:bodyPr/>
        <a:lstStyle/>
        <a:p>
          <a:endParaRPr lang="ru-RU"/>
        </a:p>
      </dgm:t>
    </dgm:pt>
    <dgm:pt modelId="{0E371A3E-13F3-48B7-A958-BD77E3DF4D04}" type="sibTrans" cxnId="{E02CC48F-B919-4088-860B-1A2EE082D711}">
      <dgm:prSet/>
      <dgm:spPr/>
      <dgm:t>
        <a:bodyPr/>
        <a:lstStyle/>
        <a:p>
          <a:endParaRPr lang="ru-RU"/>
        </a:p>
      </dgm:t>
    </dgm:pt>
    <dgm:pt modelId="{5E513105-1464-44B8-9DAA-1080897B4365}">
      <dgm:prSet phldrT="[Текст]"/>
      <dgm:spPr/>
      <dgm:t>
        <a:bodyPr/>
        <a:lstStyle/>
        <a:p>
          <a:r>
            <a:rPr lang="ru-RU" dirty="0" smtClean="0"/>
            <a:t>Структурирование текста, перевод на символический язык</a:t>
          </a:r>
          <a:endParaRPr lang="ru-RU" dirty="0"/>
        </a:p>
      </dgm:t>
    </dgm:pt>
    <dgm:pt modelId="{047CDA9A-A70A-4B0F-88E3-4A29A05CA3E2}" type="parTrans" cxnId="{8EC6F7A0-FABC-4724-BEF6-76B676CD8FE8}">
      <dgm:prSet/>
      <dgm:spPr/>
      <dgm:t>
        <a:bodyPr/>
        <a:lstStyle/>
        <a:p>
          <a:endParaRPr lang="ru-RU"/>
        </a:p>
      </dgm:t>
    </dgm:pt>
    <dgm:pt modelId="{C9000483-E5A0-4D85-BF1D-46D50509A5B6}" type="sibTrans" cxnId="{8EC6F7A0-FABC-4724-BEF6-76B676CD8FE8}">
      <dgm:prSet/>
      <dgm:spPr/>
      <dgm:t>
        <a:bodyPr/>
        <a:lstStyle/>
        <a:p>
          <a:endParaRPr lang="ru-RU"/>
        </a:p>
      </dgm:t>
    </dgm:pt>
    <dgm:pt modelId="{BD2BCD7E-A4F1-458B-AFE1-9B5C4A4BDB27}">
      <dgm:prSet phldrT="[Текст]" custT="1"/>
      <dgm:spPr/>
      <dgm:t>
        <a:bodyPr/>
        <a:lstStyle/>
        <a:p>
          <a:r>
            <a:rPr lang="ru-RU" sz="1600" dirty="0" smtClean="0"/>
            <a:t>Выделять существенные и второстепенные признаки.</a:t>
          </a:r>
        </a:p>
        <a:p>
          <a:r>
            <a:rPr lang="ru-RU" sz="1600" dirty="0" smtClean="0"/>
            <a:t>Устанавливать причинно-следственные связи.</a:t>
          </a:r>
          <a:endParaRPr lang="ru-RU" sz="1600" dirty="0"/>
        </a:p>
      </dgm:t>
    </dgm:pt>
    <dgm:pt modelId="{87ADC31F-978E-4C4B-B01D-678B8DFB1B53}" type="parTrans" cxnId="{84396F11-96A1-46D4-832A-DA0D41CBEF58}">
      <dgm:prSet/>
      <dgm:spPr/>
      <dgm:t>
        <a:bodyPr/>
        <a:lstStyle/>
        <a:p>
          <a:endParaRPr lang="ru-RU"/>
        </a:p>
      </dgm:t>
    </dgm:pt>
    <dgm:pt modelId="{91BF8284-2F66-46CF-9F13-3C55768A9364}" type="sibTrans" cxnId="{84396F11-96A1-46D4-832A-DA0D41CBEF58}">
      <dgm:prSet/>
      <dgm:spPr/>
      <dgm:t>
        <a:bodyPr/>
        <a:lstStyle/>
        <a:p>
          <a:endParaRPr lang="ru-RU"/>
        </a:p>
      </dgm:t>
    </dgm:pt>
    <dgm:pt modelId="{244B89A8-B51D-42F0-BA78-9D5912E7D486}">
      <dgm:prSet/>
      <dgm:spPr/>
      <dgm:t>
        <a:bodyPr/>
        <a:lstStyle/>
        <a:p>
          <a:r>
            <a:rPr lang="ru-RU" dirty="0" smtClean="0"/>
            <a:t>Представлять печатный текст в </a:t>
          </a:r>
          <a:r>
            <a:rPr lang="ru-RU" smtClean="0"/>
            <a:t>виде плана, блок-схемы, таблицы, </a:t>
          </a:r>
          <a:r>
            <a:rPr lang="ru-RU" dirty="0" smtClean="0"/>
            <a:t>графиков и т.д.</a:t>
          </a:r>
          <a:endParaRPr lang="ru-RU" dirty="0"/>
        </a:p>
      </dgm:t>
    </dgm:pt>
    <dgm:pt modelId="{CC3E1290-6746-4BCE-A43B-CB1210843E30}" type="parTrans" cxnId="{30BF5CA5-FB35-44C3-8893-00579D2ADDD0}">
      <dgm:prSet/>
      <dgm:spPr/>
      <dgm:t>
        <a:bodyPr/>
        <a:lstStyle/>
        <a:p>
          <a:endParaRPr lang="ru-RU"/>
        </a:p>
      </dgm:t>
    </dgm:pt>
    <dgm:pt modelId="{5874E7FA-E539-460A-9D42-20F5203EF13F}" type="sibTrans" cxnId="{30BF5CA5-FB35-44C3-8893-00579D2ADDD0}">
      <dgm:prSet/>
      <dgm:spPr/>
      <dgm:t>
        <a:bodyPr/>
        <a:lstStyle/>
        <a:p>
          <a:endParaRPr lang="ru-RU"/>
        </a:p>
      </dgm:t>
    </dgm:pt>
    <dgm:pt modelId="{338E8E38-680F-4FCF-9722-B3ED8F129528}" type="pres">
      <dgm:prSet presAssocID="{120A0EE4-A85A-4ECA-859B-EDE46E4BA2C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CFDF74-315A-480A-AAAA-DA5C69CF2E8D}" type="pres">
      <dgm:prSet presAssocID="{DE78309C-41CD-4A45-A3F9-036FE4728E35}" presName="root1" presStyleCnt="0"/>
      <dgm:spPr/>
    </dgm:pt>
    <dgm:pt modelId="{DB5D0EBE-E88D-4355-9561-8D7A6C30B69B}" type="pres">
      <dgm:prSet presAssocID="{DE78309C-41CD-4A45-A3F9-036FE4728E3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9BC3CA-5344-4F88-AC8F-7364D74FDA9D}" type="pres">
      <dgm:prSet presAssocID="{DE78309C-41CD-4A45-A3F9-036FE4728E35}" presName="level2hierChild" presStyleCnt="0"/>
      <dgm:spPr/>
    </dgm:pt>
    <dgm:pt modelId="{B0F2ABCA-C03E-46A4-A2DD-E6BA8EF77E4F}" type="pres">
      <dgm:prSet presAssocID="{2BD5EA68-FDB8-4C25-BB1C-A328832AA8F7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04A157E9-16B6-41F1-8CC0-18AAB2531F19}" type="pres">
      <dgm:prSet presAssocID="{2BD5EA68-FDB8-4C25-BB1C-A328832AA8F7}" presName="connTx" presStyleLbl="parChTrans1D2" presStyleIdx="0" presStyleCnt="2"/>
      <dgm:spPr/>
      <dgm:t>
        <a:bodyPr/>
        <a:lstStyle/>
        <a:p>
          <a:endParaRPr lang="ru-RU"/>
        </a:p>
      </dgm:t>
    </dgm:pt>
    <dgm:pt modelId="{D3203135-3F07-4A2E-AE74-ADA0884E6CE5}" type="pres">
      <dgm:prSet presAssocID="{188E4B1E-B278-42DE-AA16-20E6D922884E}" presName="root2" presStyleCnt="0"/>
      <dgm:spPr/>
    </dgm:pt>
    <dgm:pt modelId="{E321C29E-D114-43A6-B794-A050BFD63668}" type="pres">
      <dgm:prSet presAssocID="{188E4B1E-B278-42DE-AA16-20E6D922884E}" presName="LevelTwoTextNode" presStyleLbl="node2" presStyleIdx="0" presStyleCnt="2" custLinFactNeighborX="-18566" custLinFactNeighborY="-10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4390FE-C0A3-4A55-9FA7-6ABE303096C1}" type="pres">
      <dgm:prSet presAssocID="{188E4B1E-B278-42DE-AA16-20E6D922884E}" presName="level3hierChild" presStyleCnt="0"/>
      <dgm:spPr/>
    </dgm:pt>
    <dgm:pt modelId="{D700AD46-CD8D-4263-97B4-0EF6DC7475B5}" type="pres">
      <dgm:prSet presAssocID="{66FEBF08-A017-4ED4-8E71-37126A6F3E14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F6311686-857A-478D-BF69-1F9AF2911211}" type="pres">
      <dgm:prSet presAssocID="{66FEBF08-A017-4ED4-8E71-37126A6F3E14}" presName="connTx" presStyleLbl="parChTrans1D3" presStyleIdx="0" presStyleCnt="4"/>
      <dgm:spPr/>
      <dgm:t>
        <a:bodyPr/>
        <a:lstStyle/>
        <a:p>
          <a:endParaRPr lang="ru-RU"/>
        </a:p>
      </dgm:t>
    </dgm:pt>
    <dgm:pt modelId="{6DA2F510-E03D-4019-AB98-2E5A8620AF36}" type="pres">
      <dgm:prSet presAssocID="{5DABECDE-AFB3-4757-B572-E4FE87FCB20E}" presName="root2" presStyleCnt="0"/>
      <dgm:spPr/>
    </dgm:pt>
    <dgm:pt modelId="{ED05FDBF-7979-4350-ADCA-E76893A1C1F1}" type="pres">
      <dgm:prSet presAssocID="{5DABECDE-AFB3-4757-B572-E4FE87FCB20E}" presName="LevelTwoTextNode" presStyleLbl="node3" presStyleIdx="0" presStyleCnt="4" custScaleX="156042" custScaleY="129261" custLinFactNeighborX="-30778" custLinFactNeighborY="-50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96A0ED-559B-4DEF-803A-939CC205EFBA}" type="pres">
      <dgm:prSet presAssocID="{5DABECDE-AFB3-4757-B572-E4FE87FCB20E}" presName="level3hierChild" presStyleCnt="0"/>
      <dgm:spPr/>
    </dgm:pt>
    <dgm:pt modelId="{EA0AC6F9-A8B7-484F-AB8B-3698D2197C6F}" type="pres">
      <dgm:prSet presAssocID="{EC69A65F-B6FA-436A-8D0E-7D7117A73536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436AD69E-F919-43C3-8C46-3922FEADFD94}" type="pres">
      <dgm:prSet presAssocID="{EC69A65F-B6FA-436A-8D0E-7D7117A73536}" presName="connTx" presStyleLbl="parChTrans1D3" presStyleIdx="1" presStyleCnt="4"/>
      <dgm:spPr/>
      <dgm:t>
        <a:bodyPr/>
        <a:lstStyle/>
        <a:p>
          <a:endParaRPr lang="ru-RU"/>
        </a:p>
      </dgm:t>
    </dgm:pt>
    <dgm:pt modelId="{29D67B4B-251B-41CD-B65D-70BE75CD6CB1}" type="pres">
      <dgm:prSet presAssocID="{3412057F-2850-4354-ACBC-43743EA8661A}" presName="root2" presStyleCnt="0"/>
      <dgm:spPr/>
    </dgm:pt>
    <dgm:pt modelId="{68F1C032-FC45-45C2-9034-E8021B59709A}" type="pres">
      <dgm:prSet presAssocID="{3412057F-2850-4354-ACBC-43743EA8661A}" presName="LevelTwoTextNode" presStyleLbl="node3" presStyleIdx="1" presStyleCnt="4" custScaleX="148041" custScaleY="123284" custLinFactNeighborX="-27667" custLinFactNeighborY="-24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28A6C75-A85B-42DD-BD2B-913C0981F1EA}" type="pres">
      <dgm:prSet presAssocID="{3412057F-2850-4354-ACBC-43743EA8661A}" presName="level3hierChild" presStyleCnt="0"/>
      <dgm:spPr/>
    </dgm:pt>
    <dgm:pt modelId="{C28A134C-0488-4845-A749-35F2D4417B31}" type="pres">
      <dgm:prSet presAssocID="{047CDA9A-A70A-4B0F-88E3-4A29A05CA3E2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06B93897-393A-4DAD-9E51-16F2FD268EBA}" type="pres">
      <dgm:prSet presAssocID="{047CDA9A-A70A-4B0F-88E3-4A29A05CA3E2}" presName="connTx" presStyleLbl="parChTrans1D2" presStyleIdx="1" presStyleCnt="2"/>
      <dgm:spPr/>
      <dgm:t>
        <a:bodyPr/>
        <a:lstStyle/>
        <a:p>
          <a:endParaRPr lang="ru-RU"/>
        </a:p>
      </dgm:t>
    </dgm:pt>
    <dgm:pt modelId="{0ACAC8FF-472E-49A9-AB53-D796ED9F980A}" type="pres">
      <dgm:prSet presAssocID="{5E513105-1464-44B8-9DAA-1080897B4365}" presName="root2" presStyleCnt="0"/>
      <dgm:spPr/>
    </dgm:pt>
    <dgm:pt modelId="{6E1DA5B6-C7C3-45FA-898A-CC8C12C9943C}" type="pres">
      <dgm:prSet presAssocID="{5E513105-1464-44B8-9DAA-1080897B4365}" presName="LevelTwoTextNode" presStyleLbl="node2" presStyleIdx="1" presStyleCnt="2" custLinFactNeighborX="-15015" custLinFactNeighborY="-18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01A998-3DFC-4D01-80D6-83BEDA321D40}" type="pres">
      <dgm:prSet presAssocID="{5E513105-1464-44B8-9DAA-1080897B4365}" presName="level3hierChild" presStyleCnt="0"/>
      <dgm:spPr/>
    </dgm:pt>
    <dgm:pt modelId="{B15D4A99-9BB4-4E0C-B3B0-0233656421F7}" type="pres">
      <dgm:prSet presAssocID="{87ADC31F-978E-4C4B-B01D-678B8DFB1B53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4272A926-B8B1-4658-BEEC-57D90A2BF9E7}" type="pres">
      <dgm:prSet presAssocID="{87ADC31F-978E-4C4B-B01D-678B8DFB1B53}" presName="connTx" presStyleLbl="parChTrans1D3" presStyleIdx="2" presStyleCnt="4"/>
      <dgm:spPr/>
      <dgm:t>
        <a:bodyPr/>
        <a:lstStyle/>
        <a:p>
          <a:endParaRPr lang="ru-RU"/>
        </a:p>
      </dgm:t>
    </dgm:pt>
    <dgm:pt modelId="{F48AF02B-6F21-4F2B-B296-5C254BADD8EA}" type="pres">
      <dgm:prSet presAssocID="{BD2BCD7E-A4F1-458B-AFE1-9B5C4A4BDB27}" presName="root2" presStyleCnt="0"/>
      <dgm:spPr/>
    </dgm:pt>
    <dgm:pt modelId="{4B8F9A9B-F329-4243-B860-842B0B38B7F7}" type="pres">
      <dgm:prSet presAssocID="{BD2BCD7E-A4F1-458B-AFE1-9B5C4A4BDB27}" presName="LevelTwoTextNode" presStyleLbl="node3" presStyleIdx="2" presStyleCnt="4" custScaleX="149058" custScaleY="137847" custLinFactNeighborX="-24551" custLinFactNeighborY="10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1ED1A8-A322-4DB0-BE84-5F15A22E6A3C}" type="pres">
      <dgm:prSet presAssocID="{BD2BCD7E-A4F1-458B-AFE1-9B5C4A4BDB27}" presName="level3hierChild" presStyleCnt="0"/>
      <dgm:spPr/>
    </dgm:pt>
    <dgm:pt modelId="{A8303DC8-3AF1-4970-AB0D-E6E4198ED882}" type="pres">
      <dgm:prSet presAssocID="{CC3E1290-6746-4BCE-A43B-CB1210843E30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0DC3CA2F-D875-47D2-9ACA-0B9B9575860A}" type="pres">
      <dgm:prSet presAssocID="{CC3E1290-6746-4BCE-A43B-CB1210843E30}" presName="connTx" presStyleLbl="parChTrans1D3" presStyleIdx="3" presStyleCnt="4"/>
      <dgm:spPr/>
      <dgm:t>
        <a:bodyPr/>
        <a:lstStyle/>
        <a:p>
          <a:endParaRPr lang="ru-RU"/>
        </a:p>
      </dgm:t>
    </dgm:pt>
    <dgm:pt modelId="{FC22960B-2A56-4149-8307-4D42C67E1A40}" type="pres">
      <dgm:prSet presAssocID="{244B89A8-B51D-42F0-BA78-9D5912E7D486}" presName="root2" presStyleCnt="0"/>
      <dgm:spPr/>
    </dgm:pt>
    <dgm:pt modelId="{C6C5B4C2-4B1A-45B6-8440-C4C0C5B7BE2F}" type="pres">
      <dgm:prSet presAssocID="{244B89A8-B51D-42F0-BA78-9D5912E7D486}" presName="LevelTwoTextNode" presStyleLbl="node3" presStyleIdx="3" presStyleCnt="4" custScaleX="150235" custScaleY="123192" custLinFactNeighborX="-22656" custLinFactNeighborY="263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943D44-AB9F-4761-918D-9D57485B743E}" type="pres">
      <dgm:prSet presAssocID="{244B89A8-B51D-42F0-BA78-9D5912E7D486}" presName="level3hierChild" presStyleCnt="0"/>
      <dgm:spPr/>
    </dgm:pt>
  </dgm:ptLst>
  <dgm:cxnLst>
    <dgm:cxn modelId="{E0B56E0D-4EDA-4936-AAF5-054ED96E3468}" srcId="{120A0EE4-A85A-4ECA-859B-EDE46E4BA2C4}" destId="{DE78309C-41CD-4A45-A3F9-036FE4728E35}" srcOrd="0" destOrd="0" parTransId="{149DB12D-7A18-4863-8D52-99C6C5ED5066}" sibTransId="{F887D432-6E77-4BC4-A5B5-DDDAFEE215EC}"/>
    <dgm:cxn modelId="{D6AC8FCC-8FA6-445C-B984-D05478089AC1}" type="presOf" srcId="{EC69A65F-B6FA-436A-8D0E-7D7117A73536}" destId="{EA0AC6F9-A8B7-484F-AB8B-3698D2197C6F}" srcOrd="0" destOrd="0" presId="urn:microsoft.com/office/officeart/2005/8/layout/hierarchy2"/>
    <dgm:cxn modelId="{8EC6F7A0-FABC-4724-BEF6-76B676CD8FE8}" srcId="{DE78309C-41CD-4A45-A3F9-036FE4728E35}" destId="{5E513105-1464-44B8-9DAA-1080897B4365}" srcOrd="1" destOrd="0" parTransId="{047CDA9A-A70A-4B0F-88E3-4A29A05CA3E2}" sibTransId="{C9000483-E5A0-4D85-BF1D-46D50509A5B6}"/>
    <dgm:cxn modelId="{CDD58018-B0B9-4AF0-B285-1880E782AAF6}" type="presOf" srcId="{120A0EE4-A85A-4ECA-859B-EDE46E4BA2C4}" destId="{338E8E38-680F-4FCF-9722-B3ED8F129528}" srcOrd="0" destOrd="0" presId="urn:microsoft.com/office/officeart/2005/8/layout/hierarchy2"/>
    <dgm:cxn modelId="{7EAF5DBC-E5B8-44D2-B68E-3660CEA43000}" type="presOf" srcId="{047CDA9A-A70A-4B0F-88E3-4A29A05CA3E2}" destId="{06B93897-393A-4DAD-9E51-16F2FD268EBA}" srcOrd="1" destOrd="0" presId="urn:microsoft.com/office/officeart/2005/8/layout/hierarchy2"/>
    <dgm:cxn modelId="{86C34913-391A-4E2B-9EEA-420E7AB24B4E}" type="presOf" srcId="{3412057F-2850-4354-ACBC-43743EA8661A}" destId="{68F1C032-FC45-45C2-9034-E8021B59709A}" srcOrd="0" destOrd="0" presId="urn:microsoft.com/office/officeart/2005/8/layout/hierarchy2"/>
    <dgm:cxn modelId="{129B8104-2583-4669-B228-D1796B4FEE78}" type="presOf" srcId="{BD2BCD7E-A4F1-458B-AFE1-9B5C4A4BDB27}" destId="{4B8F9A9B-F329-4243-B860-842B0B38B7F7}" srcOrd="0" destOrd="0" presId="urn:microsoft.com/office/officeart/2005/8/layout/hierarchy2"/>
    <dgm:cxn modelId="{F5BED6E7-84EA-485F-BF21-D4012AAF6905}" type="presOf" srcId="{CC3E1290-6746-4BCE-A43B-CB1210843E30}" destId="{0DC3CA2F-D875-47D2-9ACA-0B9B9575860A}" srcOrd="1" destOrd="0" presId="urn:microsoft.com/office/officeart/2005/8/layout/hierarchy2"/>
    <dgm:cxn modelId="{B9DBDF34-644D-4E5C-8067-357C61563335}" type="presOf" srcId="{DE78309C-41CD-4A45-A3F9-036FE4728E35}" destId="{DB5D0EBE-E88D-4355-9561-8D7A6C30B69B}" srcOrd="0" destOrd="0" presId="urn:microsoft.com/office/officeart/2005/8/layout/hierarchy2"/>
    <dgm:cxn modelId="{8578FC47-4DB2-4962-A3D1-EF3E7B803694}" srcId="{188E4B1E-B278-42DE-AA16-20E6D922884E}" destId="{5DABECDE-AFB3-4757-B572-E4FE87FCB20E}" srcOrd="0" destOrd="0" parTransId="{66FEBF08-A017-4ED4-8E71-37126A6F3E14}" sibTransId="{14D49FCB-7372-429F-8347-EBDD6D2D1745}"/>
    <dgm:cxn modelId="{E02CC48F-B919-4088-860B-1A2EE082D711}" srcId="{188E4B1E-B278-42DE-AA16-20E6D922884E}" destId="{3412057F-2850-4354-ACBC-43743EA8661A}" srcOrd="1" destOrd="0" parTransId="{EC69A65F-B6FA-436A-8D0E-7D7117A73536}" sibTransId="{0E371A3E-13F3-48B7-A958-BD77E3DF4D04}"/>
    <dgm:cxn modelId="{EC408183-4D2D-4ECD-803C-CD0FD9C597DF}" type="presOf" srcId="{EC69A65F-B6FA-436A-8D0E-7D7117A73536}" destId="{436AD69E-F919-43C3-8C46-3922FEADFD94}" srcOrd="1" destOrd="0" presId="urn:microsoft.com/office/officeart/2005/8/layout/hierarchy2"/>
    <dgm:cxn modelId="{257DE12D-4D44-484D-ADCD-5F3FECA546E6}" type="presOf" srcId="{2BD5EA68-FDB8-4C25-BB1C-A328832AA8F7}" destId="{B0F2ABCA-C03E-46A4-A2DD-E6BA8EF77E4F}" srcOrd="0" destOrd="0" presId="urn:microsoft.com/office/officeart/2005/8/layout/hierarchy2"/>
    <dgm:cxn modelId="{6C632C7B-DDCA-44A5-9555-9E5289D8B916}" type="presOf" srcId="{5E513105-1464-44B8-9DAA-1080897B4365}" destId="{6E1DA5B6-C7C3-45FA-898A-CC8C12C9943C}" srcOrd="0" destOrd="0" presId="urn:microsoft.com/office/officeart/2005/8/layout/hierarchy2"/>
    <dgm:cxn modelId="{B70BC0BD-4D5A-48F2-B46B-1F455666F325}" type="presOf" srcId="{CC3E1290-6746-4BCE-A43B-CB1210843E30}" destId="{A8303DC8-3AF1-4970-AB0D-E6E4198ED882}" srcOrd="0" destOrd="0" presId="urn:microsoft.com/office/officeart/2005/8/layout/hierarchy2"/>
    <dgm:cxn modelId="{841D7E4D-2777-4D34-8ADB-A20572A76033}" type="presOf" srcId="{87ADC31F-978E-4C4B-B01D-678B8DFB1B53}" destId="{B15D4A99-9BB4-4E0C-B3B0-0233656421F7}" srcOrd="0" destOrd="0" presId="urn:microsoft.com/office/officeart/2005/8/layout/hierarchy2"/>
    <dgm:cxn modelId="{C689C1A6-674E-4D72-A9F0-5B3EFB7DF156}" type="presOf" srcId="{244B89A8-B51D-42F0-BA78-9D5912E7D486}" destId="{C6C5B4C2-4B1A-45B6-8440-C4C0C5B7BE2F}" srcOrd="0" destOrd="0" presId="urn:microsoft.com/office/officeart/2005/8/layout/hierarchy2"/>
    <dgm:cxn modelId="{30BF5CA5-FB35-44C3-8893-00579D2ADDD0}" srcId="{5E513105-1464-44B8-9DAA-1080897B4365}" destId="{244B89A8-B51D-42F0-BA78-9D5912E7D486}" srcOrd="1" destOrd="0" parTransId="{CC3E1290-6746-4BCE-A43B-CB1210843E30}" sibTransId="{5874E7FA-E539-460A-9D42-20F5203EF13F}"/>
    <dgm:cxn modelId="{49C18444-52FB-49CE-B050-4813B85B4590}" type="presOf" srcId="{66FEBF08-A017-4ED4-8E71-37126A6F3E14}" destId="{D700AD46-CD8D-4263-97B4-0EF6DC7475B5}" srcOrd="0" destOrd="0" presId="urn:microsoft.com/office/officeart/2005/8/layout/hierarchy2"/>
    <dgm:cxn modelId="{22F2B831-7370-4F5D-A63A-D39DEFDC8EB9}" type="presOf" srcId="{188E4B1E-B278-42DE-AA16-20E6D922884E}" destId="{E321C29E-D114-43A6-B794-A050BFD63668}" srcOrd="0" destOrd="0" presId="urn:microsoft.com/office/officeart/2005/8/layout/hierarchy2"/>
    <dgm:cxn modelId="{2B572284-78D2-4DB7-BAD2-0877B8C7CD2B}" type="presOf" srcId="{047CDA9A-A70A-4B0F-88E3-4A29A05CA3E2}" destId="{C28A134C-0488-4845-A749-35F2D4417B31}" srcOrd="0" destOrd="0" presId="urn:microsoft.com/office/officeart/2005/8/layout/hierarchy2"/>
    <dgm:cxn modelId="{3DE40890-CD0B-4CE9-97E6-35450537563D}" type="presOf" srcId="{2BD5EA68-FDB8-4C25-BB1C-A328832AA8F7}" destId="{04A157E9-16B6-41F1-8CC0-18AAB2531F19}" srcOrd="1" destOrd="0" presId="urn:microsoft.com/office/officeart/2005/8/layout/hierarchy2"/>
    <dgm:cxn modelId="{85B35ADB-6A83-484C-B6B3-E2C743C670A1}" srcId="{DE78309C-41CD-4A45-A3F9-036FE4728E35}" destId="{188E4B1E-B278-42DE-AA16-20E6D922884E}" srcOrd="0" destOrd="0" parTransId="{2BD5EA68-FDB8-4C25-BB1C-A328832AA8F7}" sibTransId="{728180FD-E532-4D0B-975C-E7CB5C42F781}"/>
    <dgm:cxn modelId="{06E13CBD-489E-47A9-87E7-C00582D81BC8}" type="presOf" srcId="{87ADC31F-978E-4C4B-B01D-678B8DFB1B53}" destId="{4272A926-B8B1-4658-BEEC-57D90A2BF9E7}" srcOrd="1" destOrd="0" presId="urn:microsoft.com/office/officeart/2005/8/layout/hierarchy2"/>
    <dgm:cxn modelId="{1BADF562-10A9-4D4A-8DCC-A7EA82C52540}" type="presOf" srcId="{5DABECDE-AFB3-4757-B572-E4FE87FCB20E}" destId="{ED05FDBF-7979-4350-ADCA-E76893A1C1F1}" srcOrd="0" destOrd="0" presId="urn:microsoft.com/office/officeart/2005/8/layout/hierarchy2"/>
    <dgm:cxn modelId="{A73F3007-6ABA-4248-8815-2176AF5C700E}" type="presOf" srcId="{66FEBF08-A017-4ED4-8E71-37126A6F3E14}" destId="{F6311686-857A-478D-BF69-1F9AF2911211}" srcOrd="1" destOrd="0" presId="urn:microsoft.com/office/officeart/2005/8/layout/hierarchy2"/>
    <dgm:cxn modelId="{84396F11-96A1-46D4-832A-DA0D41CBEF58}" srcId="{5E513105-1464-44B8-9DAA-1080897B4365}" destId="{BD2BCD7E-A4F1-458B-AFE1-9B5C4A4BDB27}" srcOrd="0" destOrd="0" parTransId="{87ADC31F-978E-4C4B-B01D-678B8DFB1B53}" sibTransId="{91BF8284-2F66-46CF-9F13-3C55768A9364}"/>
    <dgm:cxn modelId="{A9454ED2-AD6D-4F37-942B-BB26D653AF25}" type="presParOf" srcId="{338E8E38-680F-4FCF-9722-B3ED8F129528}" destId="{78CFDF74-315A-480A-AAAA-DA5C69CF2E8D}" srcOrd="0" destOrd="0" presId="urn:microsoft.com/office/officeart/2005/8/layout/hierarchy2"/>
    <dgm:cxn modelId="{1FC6C5ED-2B32-4DFC-9EBB-D8F585B85231}" type="presParOf" srcId="{78CFDF74-315A-480A-AAAA-DA5C69CF2E8D}" destId="{DB5D0EBE-E88D-4355-9561-8D7A6C30B69B}" srcOrd="0" destOrd="0" presId="urn:microsoft.com/office/officeart/2005/8/layout/hierarchy2"/>
    <dgm:cxn modelId="{95C3DEF5-C711-4E0D-8C18-D2C1A896E7B0}" type="presParOf" srcId="{78CFDF74-315A-480A-AAAA-DA5C69CF2E8D}" destId="{BC9BC3CA-5344-4F88-AC8F-7364D74FDA9D}" srcOrd="1" destOrd="0" presId="urn:microsoft.com/office/officeart/2005/8/layout/hierarchy2"/>
    <dgm:cxn modelId="{F2306A68-B40C-443E-BBFC-86FEE118C540}" type="presParOf" srcId="{BC9BC3CA-5344-4F88-AC8F-7364D74FDA9D}" destId="{B0F2ABCA-C03E-46A4-A2DD-E6BA8EF77E4F}" srcOrd="0" destOrd="0" presId="urn:microsoft.com/office/officeart/2005/8/layout/hierarchy2"/>
    <dgm:cxn modelId="{1354E11C-4516-4B9D-BB58-7D655C0F3BA8}" type="presParOf" srcId="{B0F2ABCA-C03E-46A4-A2DD-E6BA8EF77E4F}" destId="{04A157E9-16B6-41F1-8CC0-18AAB2531F19}" srcOrd="0" destOrd="0" presId="urn:microsoft.com/office/officeart/2005/8/layout/hierarchy2"/>
    <dgm:cxn modelId="{D5C4EA04-4B8A-4A8B-99FD-EBA52B53D4DB}" type="presParOf" srcId="{BC9BC3CA-5344-4F88-AC8F-7364D74FDA9D}" destId="{D3203135-3F07-4A2E-AE74-ADA0884E6CE5}" srcOrd="1" destOrd="0" presId="urn:microsoft.com/office/officeart/2005/8/layout/hierarchy2"/>
    <dgm:cxn modelId="{EACCA7F4-8899-4BA2-9244-2C858C61101B}" type="presParOf" srcId="{D3203135-3F07-4A2E-AE74-ADA0884E6CE5}" destId="{E321C29E-D114-43A6-B794-A050BFD63668}" srcOrd="0" destOrd="0" presId="urn:microsoft.com/office/officeart/2005/8/layout/hierarchy2"/>
    <dgm:cxn modelId="{F11D7631-8D72-460E-A07F-55E9425E49D0}" type="presParOf" srcId="{D3203135-3F07-4A2E-AE74-ADA0884E6CE5}" destId="{684390FE-C0A3-4A55-9FA7-6ABE303096C1}" srcOrd="1" destOrd="0" presId="urn:microsoft.com/office/officeart/2005/8/layout/hierarchy2"/>
    <dgm:cxn modelId="{5BE2D19D-C131-421A-B888-B6F36D5AE1F1}" type="presParOf" srcId="{684390FE-C0A3-4A55-9FA7-6ABE303096C1}" destId="{D700AD46-CD8D-4263-97B4-0EF6DC7475B5}" srcOrd="0" destOrd="0" presId="urn:microsoft.com/office/officeart/2005/8/layout/hierarchy2"/>
    <dgm:cxn modelId="{ABDF4DBC-BC49-4243-ADA4-452594001000}" type="presParOf" srcId="{D700AD46-CD8D-4263-97B4-0EF6DC7475B5}" destId="{F6311686-857A-478D-BF69-1F9AF2911211}" srcOrd="0" destOrd="0" presId="urn:microsoft.com/office/officeart/2005/8/layout/hierarchy2"/>
    <dgm:cxn modelId="{422E6DA8-EC91-4C52-AAED-8E3CF3CED94D}" type="presParOf" srcId="{684390FE-C0A3-4A55-9FA7-6ABE303096C1}" destId="{6DA2F510-E03D-4019-AB98-2E5A8620AF36}" srcOrd="1" destOrd="0" presId="urn:microsoft.com/office/officeart/2005/8/layout/hierarchy2"/>
    <dgm:cxn modelId="{8855907B-3A27-43A1-B125-7B76ADDE0A04}" type="presParOf" srcId="{6DA2F510-E03D-4019-AB98-2E5A8620AF36}" destId="{ED05FDBF-7979-4350-ADCA-E76893A1C1F1}" srcOrd="0" destOrd="0" presId="urn:microsoft.com/office/officeart/2005/8/layout/hierarchy2"/>
    <dgm:cxn modelId="{797092EF-2F57-4243-9E5C-B30D36A1A6EC}" type="presParOf" srcId="{6DA2F510-E03D-4019-AB98-2E5A8620AF36}" destId="{9B96A0ED-559B-4DEF-803A-939CC205EFBA}" srcOrd="1" destOrd="0" presId="urn:microsoft.com/office/officeart/2005/8/layout/hierarchy2"/>
    <dgm:cxn modelId="{8A961227-F4AC-4543-A25F-0098CDC2D08E}" type="presParOf" srcId="{684390FE-C0A3-4A55-9FA7-6ABE303096C1}" destId="{EA0AC6F9-A8B7-484F-AB8B-3698D2197C6F}" srcOrd="2" destOrd="0" presId="urn:microsoft.com/office/officeart/2005/8/layout/hierarchy2"/>
    <dgm:cxn modelId="{7F916CF5-4763-4BDD-BB96-3DA51E12DB75}" type="presParOf" srcId="{EA0AC6F9-A8B7-484F-AB8B-3698D2197C6F}" destId="{436AD69E-F919-43C3-8C46-3922FEADFD94}" srcOrd="0" destOrd="0" presId="urn:microsoft.com/office/officeart/2005/8/layout/hierarchy2"/>
    <dgm:cxn modelId="{3E2FE87B-5233-49A7-92B8-93C75DB6E522}" type="presParOf" srcId="{684390FE-C0A3-4A55-9FA7-6ABE303096C1}" destId="{29D67B4B-251B-41CD-B65D-70BE75CD6CB1}" srcOrd="3" destOrd="0" presId="urn:microsoft.com/office/officeart/2005/8/layout/hierarchy2"/>
    <dgm:cxn modelId="{925A5F29-7347-48E9-9E33-A96E3CDA16E9}" type="presParOf" srcId="{29D67B4B-251B-41CD-B65D-70BE75CD6CB1}" destId="{68F1C032-FC45-45C2-9034-E8021B59709A}" srcOrd="0" destOrd="0" presId="urn:microsoft.com/office/officeart/2005/8/layout/hierarchy2"/>
    <dgm:cxn modelId="{DFDE0E5C-C737-46CA-9179-F10437F58896}" type="presParOf" srcId="{29D67B4B-251B-41CD-B65D-70BE75CD6CB1}" destId="{328A6C75-A85B-42DD-BD2B-913C0981F1EA}" srcOrd="1" destOrd="0" presId="urn:microsoft.com/office/officeart/2005/8/layout/hierarchy2"/>
    <dgm:cxn modelId="{27DB1BC0-293D-40B2-8FC6-E57D1F549D03}" type="presParOf" srcId="{BC9BC3CA-5344-4F88-AC8F-7364D74FDA9D}" destId="{C28A134C-0488-4845-A749-35F2D4417B31}" srcOrd="2" destOrd="0" presId="urn:microsoft.com/office/officeart/2005/8/layout/hierarchy2"/>
    <dgm:cxn modelId="{0E559B7A-8B79-4D38-A4F7-CF499C5950CD}" type="presParOf" srcId="{C28A134C-0488-4845-A749-35F2D4417B31}" destId="{06B93897-393A-4DAD-9E51-16F2FD268EBA}" srcOrd="0" destOrd="0" presId="urn:microsoft.com/office/officeart/2005/8/layout/hierarchy2"/>
    <dgm:cxn modelId="{04D0F16E-64BC-46EC-9EDF-AE3E561647E6}" type="presParOf" srcId="{BC9BC3CA-5344-4F88-AC8F-7364D74FDA9D}" destId="{0ACAC8FF-472E-49A9-AB53-D796ED9F980A}" srcOrd="3" destOrd="0" presId="urn:microsoft.com/office/officeart/2005/8/layout/hierarchy2"/>
    <dgm:cxn modelId="{3B556B7C-9764-4039-9063-E827311953F2}" type="presParOf" srcId="{0ACAC8FF-472E-49A9-AB53-D796ED9F980A}" destId="{6E1DA5B6-C7C3-45FA-898A-CC8C12C9943C}" srcOrd="0" destOrd="0" presId="urn:microsoft.com/office/officeart/2005/8/layout/hierarchy2"/>
    <dgm:cxn modelId="{DF40BEDA-A73E-4D6A-B894-458461DCECE6}" type="presParOf" srcId="{0ACAC8FF-472E-49A9-AB53-D796ED9F980A}" destId="{6601A998-3DFC-4D01-80D6-83BEDA321D40}" srcOrd="1" destOrd="0" presId="urn:microsoft.com/office/officeart/2005/8/layout/hierarchy2"/>
    <dgm:cxn modelId="{C208D1A3-B922-4D1D-9B33-E7FE7BBEC281}" type="presParOf" srcId="{6601A998-3DFC-4D01-80D6-83BEDA321D40}" destId="{B15D4A99-9BB4-4E0C-B3B0-0233656421F7}" srcOrd="0" destOrd="0" presId="urn:microsoft.com/office/officeart/2005/8/layout/hierarchy2"/>
    <dgm:cxn modelId="{7496E014-02F7-483F-A1EE-8A420A31B320}" type="presParOf" srcId="{B15D4A99-9BB4-4E0C-B3B0-0233656421F7}" destId="{4272A926-B8B1-4658-BEEC-57D90A2BF9E7}" srcOrd="0" destOrd="0" presId="urn:microsoft.com/office/officeart/2005/8/layout/hierarchy2"/>
    <dgm:cxn modelId="{9C373EF4-8304-4E03-9CF2-DE80ADBF2D5D}" type="presParOf" srcId="{6601A998-3DFC-4D01-80D6-83BEDA321D40}" destId="{F48AF02B-6F21-4F2B-B296-5C254BADD8EA}" srcOrd="1" destOrd="0" presId="urn:microsoft.com/office/officeart/2005/8/layout/hierarchy2"/>
    <dgm:cxn modelId="{0DFB3A3B-E540-4D0F-B7CE-C0670ED45BFD}" type="presParOf" srcId="{F48AF02B-6F21-4F2B-B296-5C254BADD8EA}" destId="{4B8F9A9B-F329-4243-B860-842B0B38B7F7}" srcOrd="0" destOrd="0" presId="urn:microsoft.com/office/officeart/2005/8/layout/hierarchy2"/>
    <dgm:cxn modelId="{A80277D8-EDC3-4B66-A26A-6F06118BE7FD}" type="presParOf" srcId="{F48AF02B-6F21-4F2B-B296-5C254BADD8EA}" destId="{021ED1A8-A322-4DB0-BE84-5F15A22E6A3C}" srcOrd="1" destOrd="0" presId="urn:microsoft.com/office/officeart/2005/8/layout/hierarchy2"/>
    <dgm:cxn modelId="{9BB563D3-EA9B-424A-8727-8CA0CCAC2BD1}" type="presParOf" srcId="{6601A998-3DFC-4D01-80D6-83BEDA321D40}" destId="{A8303DC8-3AF1-4970-AB0D-E6E4198ED882}" srcOrd="2" destOrd="0" presId="urn:microsoft.com/office/officeart/2005/8/layout/hierarchy2"/>
    <dgm:cxn modelId="{9A93E00A-3FA3-4B32-A756-E3B6798E2A4D}" type="presParOf" srcId="{A8303DC8-3AF1-4970-AB0D-E6E4198ED882}" destId="{0DC3CA2F-D875-47D2-9ACA-0B9B9575860A}" srcOrd="0" destOrd="0" presId="urn:microsoft.com/office/officeart/2005/8/layout/hierarchy2"/>
    <dgm:cxn modelId="{80AFCB85-0ABE-4708-A5C6-0A2F97BAA55F}" type="presParOf" srcId="{6601A998-3DFC-4D01-80D6-83BEDA321D40}" destId="{FC22960B-2A56-4149-8307-4D42C67E1A40}" srcOrd="3" destOrd="0" presId="urn:microsoft.com/office/officeart/2005/8/layout/hierarchy2"/>
    <dgm:cxn modelId="{D7438824-BE73-431F-A59A-C09B2FFB1F74}" type="presParOf" srcId="{FC22960B-2A56-4149-8307-4D42C67E1A40}" destId="{C6C5B4C2-4B1A-45B6-8440-C4C0C5B7BE2F}" srcOrd="0" destOrd="0" presId="urn:microsoft.com/office/officeart/2005/8/layout/hierarchy2"/>
    <dgm:cxn modelId="{8275558E-8FAF-452F-A875-1FA54281CB3C}" type="presParOf" srcId="{FC22960B-2A56-4149-8307-4D42C67E1A40}" destId="{8F943D44-AB9F-4761-918D-9D57485B743E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851F00-86DE-4139-A334-749D085CB42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EE8A91-9ADA-467C-96A0-8CD1B1188476}">
      <dgm:prSet phldrT="[Текст]" custT="1"/>
      <dgm:spPr/>
      <dgm:t>
        <a:bodyPr/>
        <a:lstStyle/>
        <a:p>
          <a:r>
            <a:rPr lang="ru-RU" sz="1800" dirty="0" smtClean="0"/>
            <a:t>Активное </a:t>
          </a:r>
        </a:p>
        <a:p>
          <a:r>
            <a:rPr lang="ru-RU" sz="1800" dirty="0" smtClean="0"/>
            <a:t>слушание</a:t>
          </a:r>
          <a:endParaRPr lang="ru-RU" sz="1800" dirty="0"/>
        </a:p>
      </dgm:t>
    </dgm:pt>
    <dgm:pt modelId="{ACDAD1C3-1451-4E26-9338-CCDC8B172674}" type="parTrans" cxnId="{C9BE0397-A39B-47D6-B21F-34CBBCABC3C2}">
      <dgm:prSet/>
      <dgm:spPr/>
      <dgm:t>
        <a:bodyPr/>
        <a:lstStyle/>
        <a:p>
          <a:endParaRPr lang="ru-RU"/>
        </a:p>
      </dgm:t>
    </dgm:pt>
    <dgm:pt modelId="{A696E56C-07B7-4109-A8E6-F19283A04619}" type="sibTrans" cxnId="{C9BE0397-A39B-47D6-B21F-34CBBCABC3C2}">
      <dgm:prSet/>
      <dgm:spPr/>
      <dgm:t>
        <a:bodyPr/>
        <a:lstStyle/>
        <a:p>
          <a:endParaRPr lang="ru-RU"/>
        </a:p>
      </dgm:t>
    </dgm:pt>
    <dgm:pt modelId="{A0671470-EFE9-48EF-805C-62C73836ACBE}">
      <dgm:prSet phldrT="[Текст]" custT="1"/>
      <dgm:spPr/>
      <dgm:t>
        <a:bodyPr/>
        <a:lstStyle/>
        <a:p>
          <a:r>
            <a:rPr lang="ru-RU" sz="1800" dirty="0" smtClean="0"/>
            <a:t>Управлять вниманием</a:t>
          </a:r>
          <a:endParaRPr lang="ru-RU" sz="1800" dirty="0"/>
        </a:p>
      </dgm:t>
    </dgm:pt>
    <dgm:pt modelId="{DA13CAE3-AD52-4CDE-9D48-5E6464DA68CB}" type="parTrans" cxnId="{B22B0717-37EF-4D06-8036-DA8F88D5E7C1}">
      <dgm:prSet/>
      <dgm:spPr/>
      <dgm:t>
        <a:bodyPr/>
        <a:lstStyle/>
        <a:p>
          <a:endParaRPr lang="ru-RU"/>
        </a:p>
      </dgm:t>
    </dgm:pt>
    <dgm:pt modelId="{2888FAF6-D1DD-4B7B-9CD5-B17071AB9BBD}" type="sibTrans" cxnId="{B22B0717-37EF-4D06-8036-DA8F88D5E7C1}">
      <dgm:prSet/>
      <dgm:spPr/>
      <dgm:t>
        <a:bodyPr/>
        <a:lstStyle/>
        <a:p>
          <a:endParaRPr lang="ru-RU"/>
        </a:p>
      </dgm:t>
    </dgm:pt>
    <dgm:pt modelId="{320EB9BD-6EAA-48B0-ABC6-B274866FB9E8}">
      <dgm:prSet phldrT="[Текст]" custT="1"/>
      <dgm:spPr/>
      <dgm:t>
        <a:bodyPr/>
        <a:lstStyle/>
        <a:p>
          <a:r>
            <a:rPr lang="ru-RU" sz="1600" dirty="0" smtClean="0"/>
            <a:t>Доступность</a:t>
          </a:r>
        </a:p>
        <a:p>
          <a:r>
            <a:rPr lang="ru-RU" sz="1600" dirty="0" smtClean="0"/>
            <a:t>Эмоциональность</a:t>
          </a:r>
        </a:p>
        <a:p>
          <a:r>
            <a:rPr lang="ru-RU" sz="1600" dirty="0" smtClean="0"/>
            <a:t>Краткость </a:t>
          </a:r>
          <a:endParaRPr lang="ru-RU" sz="1600" dirty="0"/>
        </a:p>
      </dgm:t>
    </dgm:pt>
    <dgm:pt modelId="{EBD03F01-C31D-48AE-941E-BBEE58A7F39B}" type="parTrans" cxnId="{27FE9C30-CB6B-4BBC-88F4-FB58FE7DA1E2}">
      <dgm:prSet/>
      <dgm:spPr/>
      <dgm:t>
        <a:bodyPr/>
        <a:lstStyle/>
        <a:p>
          <a:endParaRPr lang="ru-RU"/>
        </a:p>
      </dgm:t>
    </dgm:pt>
    <dgm:pt modelId="{887A34F7-CD11-4533-B41F-678DD6FC19A0}" type="sibTrans" cxnId="{27FE9C30-CB6B-4BBC-88F4-FB58FE7DA1E2}">
      <dgm:prSet/>
      <dgm:spPr/>
      <dgm:t>
        <a:bodyPr/>
        <a:lstStyle/>
        <a:p>
          <a:endParaRPr lang="ru-RU"/>
        </a:p>
      </dgm:t>
    </dgm:pt>
    <dgm:pt modelId="{9A51CBF4-70FB-4D0C-B309-7D07E023FB2C}">
      <dgm:prSet phldrT="[Текст]" custT="1"/>
      <dgm:spPr/>
      <dgm:t>
        <a:bodyPr/>
        <a:lstStyle/>
        <a:p>
          <a:r>
            <a:rPr lang="ru-RU" sz="1600" dirty="0" smtClean="0"/>
            <a:t>Уточнение </a:t>
          </a:r>
        </a:p>
        <a:p>
          <a:r>
            <a:rPr lang="ru-RU" sz="1600" dirty="0" smtClean="0"/>
            <a:t>Перефразирование</a:t>
          </a:r>
        </a:p>
        <a:p>
          <a:r>
            <a:rPr lang="ru-RU" sz="1600" dirty="0" smtClean="0"/>
            <a:t>Подключение к разговору</a:t>
          </a:r>
          <a:endParaRPr lang="ru-RU" sz="1600" dirty="0"/>
        </a:p>
      </dgm:t>
    </dgm:pt>
    <dgm:pt modelId="{06F9C4B9-694C-4873-8179-85380C59667C}" type="parTrans" cxnId="{7D3A78F7-5DE5-4B96-86B8-911802C61027}">
      <dgm:prSet/>
      <dgm:spPr/>
      <dgm:t>
        <a:bodyPr/>
        <a:lstStyle/>
        <a:p>
          <a:endParaRPr lang="ru-RU"/>
        </a:p>
      </dgm:t>
    </dgm:pt>
    <dgm:pt modelId="{C3CA4E9C-37E7-4B65-9DE7-62E6D617C760}" type="sibTrans" cxnId="{7D3A78F7-5DE5-4B96-86B8-911802C61027}">
      <dgm:prSet/>
      <dgm:spPr/>
      <dgm:t>
        <a:bodyPr/>
        <a:lstStyle/>
        <a:p>
          <a:endParaRPr lang="ru-RU"/>
        </a:p>
      </dgm:t>
    </dgm:pt>
    <dgm:pt modelId="{1A0D6A8A-140A-4DD4-8FC9-3C98850A9B68}">
      <dgm:prSet phldrT="[Текст]" custT="1"/>
      <dgm:spPr/>
      <dgm:t>
        <a:bodyPr/>
        <a:lstStyle/>
        <a:p>
          <a:r>
            <a:rPr lang="ru-RU" sz="1600" dirty="0" smtClean="0"/>
            <a:t>Способность запоминать услышанное</a:t>
          </a:r>
          <a:endParaRPr lang="ru-RU" sz="1600" dirty="0"/>
        </a:p>
      </dgm:t>
    </dgm:pt>
    <dgm:pt modelId="{D5D0FBCA-0E63-48A0-A77A-9485A655B9C3}" type="parTrans" cxnId="{52BABB96-B01D-4A85-AF6A-C5F3C7F15FE0}">
      <dgm:prSet/>
      <dgm:spPr/>
      <dgm:t>
        <a:bodyPr/>
        <a:lstStyle/>
        <a:p>
          <a:endParaRPr lang="ru-RU"/>
        </a:p>
      </dgm:t>
    </dgm:pt>
    <dgm:pt modelId="{38666E78-EB30-438F-9B33-58A620B6D9F6}" type="sibTrans" cxnId="{52BABB96-B01D-4A85-AF6A-C5F3C7F15FE0}">
      <dgm:prSet/>
      <dgm:spPr/>
      <dgm:t>
        <a:bodyPr/>
        <a:lstStyle/>
        <a:p>
          <a:endParaRPr lang="ru-RU"/>
        </a:p>
      </dgm:t>
    </dgm:pt>
    <dgm:pt modelId="{F06201B9-106E-4A4F-8859-5D7524DB231C}">
      <dgm:prSet phldrT="[Текст]" custT="1"/>
      <dgm:spPr/>
      <dgm:t>
        <a:bodyPr/>
        <a:lstStyle/>
        <a:p>
          <a:r>
            <a:rPr lang="ru-RU" sz="1600" dirty="0" smtClean="0"/>
            <a:t>Дробление на смысловые куски</a:t>
          </a:r>
        </a:p>
        <a:p>
          <a:r>
            <a:rPr lang="ru-RU" sz="1600" dirty="0" smtClean="0"/>
            <a:t>Выделение ключевых слов</a:t>
          </a:r>
        </a:p>
        <a:p>
          <a:r>
            <a:rPr lang="ru-RU" sz="1600" dirty="0" smtClean="0"/>
            <a:t>Уточнение </a:t>
          </a:r>
          <a:endParaRPr lang="ru-RU" sz="1600" dirty="0"/>
        </a:p>
      </dgm:t>
    </dgm:pt>
    <dgm:pt modelId="{8634817B-8830-4D08-BD30-FACC5511A428}" type="parTrans" cxnId="{5D1DBCB2-920B-4998-9964-E01717BBA7A0}">
      <dgm:prSet/>
      <dgm:spPr/>
      <dgm:t>
        <a:bodyPr/>
        <a:lstStyle/>
        <a:p>
          <a:endParaRPr lang="ru-RU"/>
        </a:p>
      </dgm:t>
    </dgm:pt>
    <dgm:pt modelId="{89BC83D9-574A-4ADF-BA7B-F5D851D4268A}" type="sibTrans" cxnId="{5D1DBCB2-920B-4998-9964-E01717BBA7A0}">
      <dgm:prSet/>
      <dgm:spPr/>
      <dgm:t>
        <a:bodyPr/>
        <a:lstStyle/>
        <a:p>
          <a:endParaRPr lang="ru-RU"/>
        </a:p>
      </dgm:t>
    </dgm:pt>
    <dgm:pt modelId="{CC9D6F98-67CB-46C6-85F5-A7F97B22CA0D}">
      <dgm:prSet custT="1"/>
      <dgm:spPr/>
      <dgm:t>
        <a:bodyPr/>
        <a:lstStyle/>
        <a:p>
          <a:r>
            <a:rPr lang="ru-RU" sz="1800" dirty="0" smtClean="0"/>
            <a:t>Приведение примеров</a:t>
          </a:r>
        </a:p>
        <a:p>
          <a:r>
            <a:rPr lang="ru-RU" sz="1800" dirty="0" smtClean="0"/>
            <a:t>Получение обратной связи</a:t>
          </a:r>
          <a:endParaRPr lang="ru-RU" sz="1800" dirty="0"/>
        </a:p>
      </dgm:t>
    </dgm:pt>
    <dgm:pt modelId="{43516A45-5E28-48C8-B9B4-B087B66F8D7F}" type="parTrans" cxnId="{702BBC95-90BE-41D4-BA68-C71D236A9F9D}">
      <dgm:prSet/>
      <dgm:spPr/>
      <dgm:t>
        <a:bodyPr/>
        <a:lstStyle/>
        <a:p>
          <a:endParaRPr lang="ru-RU"/>
        </a:p>
      </dgm:t>
    </dgm:pt>
    <dgm:pt modelId="{4C7ECD65-278A-40D6-9AD1-417E1D6AC89B}" type="sibTrans" cxnId="{702BBC95-90BE-41D4-BA68-C71D236A9F9D}">
      <dgm:prSet/>
      <dgm:spPr/>
      <dgm:t>
        <a:bodyPr/>
        <a:lstStyle/>
        <a:p>
          <a:endParaRPr lang="ru-RU"/>
        </a:p>
      </dgm:t>
    </dgm:pt>
    <dgm:pt modelId="{F475FC3F-04F5-4FA9-B3D3-B130D78BC6E7}" type="pres">
      <dgm:prSet presAssocID="{1A851F00-86DE-4139-A334-749D085CB42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D3718C-5D05-4572-BE3C-0923C2426AF0}" type="pres">
      <dgm:prSet presAssocID="{06EE8A91-9ADA-467C-96A0-8CD1B1188476}" presName="root1" presStyleCnt="0"/>
      <dgm:spPr/>
    </dgm:pt>
    <dgm:pt modelId="{494B4585-B30F-496D-BACF-EBD9B84EBD8D}" type="pres">
      <dgm:prSet presAssocID="{06EE8A91-9ADA-467C-96A0-8CD1B1188476}" presName="LevelOneTextNode" presStyleLbl="node0" presStyleIdx="0" presStyleCnt="1" custLinFactNeighborX="-10023" custLinFactNeighborY="31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3060C6-F1B7-4E5F-BD1C-D75D785CC0BD}" type="pres">
      <dgm:prSet presAssocID="{06EE8A91-9ADA-467C-96A0-8CD1B1188476}" presName="level2hierChild" presStyleCnt="0"/>
      <dgm:spPr/>
    </dgm:pt>
    <dgm:pt modelId="{C9610437-1C91-481E-BB91-465ABCD0DB43}" type="pres">
      <dgm:prSet presAssocID="{DA13CAE3-AD52-4CDE-9D48-5E6464DA68CB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BA4E7B75-1C15-440D-99D7-DBBBA8DB77A5}" type="pres">
      <dgm:prSet presAssocID="{DA13CAE3-AD52-4CDE-9D48-5E6464DA68C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03D37A69-CB67-4E36-B9F9-04FFF88557C7}" type="pres">
      <dgm:prSet presAssocID="{A0671470-EFE9-48EF-805C-62C73836ACBE}" presName="root2" presStyleCnt="0"/>
      <dgm:spPr/>
    </dgm:pt>
    <dgm:pt modelId="{A8E7F728-5E2A-4E30-9C43-38EC4DF590A8}" type="pres">
      <dgm:prSet presAssocID="{A0671470-EFE9-48EF-805C-62C73836ACBE}" presName="LevelTwoTextNode" presStyleLbl="node2" presStyleIdx="0" presStyleCnt="2" custLinFactNeighborX="-16968" custLinFactNeighborY="134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BE4CBD-3F12-4952-B8FC-B082D1DE2DBF}" type="pres">
      <dgm:prSet presAssocID="{A0671470-EFE9-48EF-805C-62C73836ACBE}" presName="level3hierChild" presStyleCnt="0"/>
      <dgm:spPr/>
    </dgm:pt>
    <dgm:pt modelId="{0EDB4E9F-28DC-463C-AD37-7C953B758CAE}" type="pres">
      <dgm:prSet presAssocID="{EBD03F01-C31D-48AE-941E-BBEE58A7F39B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87C920F2-5000-4A6D-B0AF-1CCE0BBC8A2E}" type="pres">
      <dgm:prSet presAssocID="{EBD03F01-C31D-48AE-941E-BBEE58A7F39B}" presName="connTx" presStyleLbl="parChTrans1D3" presStyleIdx="0" presStyleCnt="4"/>
      <dgm:spPr/>
      <dgm:t>
        <a:bodyPr/>
        <a:lstStyle/>
        <a:p>
          <a:endParaRPr lang="ru-RU"/>
        </a:p>
      </dgm:t>
    </dgm:pt>
    <dgm:pt modelId="{6C91F71D-34A2-4561-AF3E-E4FA610DA676}" type="pres">
      <dgm:prSet presAssocID="{320EB9BD-6EAA-48B0-ABC6-B274866FB9E8}" presName="root2" presStyleCnt="0"/>
      <dgm:spPr/>
    </dgm:pt>
    <dgm:pt modelId="{0394F302-47F9-4D9B-BB3B-2C230238D743}" type="pres">
      <dgm:prSet presAssocID="{320EB9BD-6EAA-48B0-ABC6-B274866FB9E8}" presName="LevelTwoTextNode" presStyleLbl="node3" presStyleIdx="0" presStyleCnt="4" custScaleX="175600" custScaleY="115289" custLinFactNeighborX="2702" custLinFactNeighborY="-265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1DAAE0-A1C2-4B51-9FD7-769922A6E466}" type="pres">
      <dgm:prSet presAssocID="{320EB9BD-6EAA-48B0-ABC6-B274866FB9E8}" presName="level3hierChild" presStyleCnt="0"/>
      <dgm:spPr/>
    </dgm:pt>
    <dgm:pt modelId="{B75FE0FB-FF23-4A9F-BD98-46CF3D191ED1}" type="pres">
      <dgm:prSet presAssocID="{06F9C4B9-694C-4873-8179-85380C59667C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14324366-5BFA-48A5-8082-9CD7AAA31179}" type="pres">
      <dgm:prSet presAssocID="{06F9C4B9-694C-4873-8179-85380C59667C}" presName="connTx" presStyleLbl="parChTrans1D3" presStyleIdx="1" presStyleCnt="4"/>
      <dgm:spPr/>
      <dgm:t>
        <a:bodyPr/>
        <a:lstStyle/>
        <a:p>
          <a:endParaRPr lang="ru-RU"/>
        </a:p>
      </dgm:t>
    </dgm:pt>
    <dgm:pt modelId="{59505E1C-AA2C-40C8-B871-02EAE3339F1D}" type="pres">
      <dgm:prSet presAssocID="{9A51CBF4-70FB-4D0C-B309-7D07E023FB2C}" presName="root2" presStyleCnt="0"/>
      <dgm:spPr/>
    </dgm:pt>
    <dgm:pt modelId="{32FB48F3-4733-495D-BDC6-49B7141E6AE1}" type="pres">
      <dgm:prSet presAssocID="{9A51CBF4-70FB-4D0C-B309-7D07E023FB2C}" presName="LevelTwoTextNode" presStyleLbl="node3" presStyleIdx="1" presStyleCnt="4" custScaleX="170788" custScaleY="120319" custLinFactNeighborX="2702" custLinFactNeighborY="-115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BEFD84-6AA1-4046-9AEA-CB29AEAD8520}" type="pres">
      <dgm:prSet presAssocID="{9A51CBF4-70FB-4D0C-B309-7D07E023FB2C}" presName="level3hierChild" presStyleCnt="0"/>
      <dgm:spPr/>
    </dgm:pt>
    <dgm:pt modelId="{D9334693-8D9B-48A2-A350-20E54B669952}" type="pres">
      <dgm:prSet presAssocID="{D5D0FBCA-0E63-48A0-A77A-9485A655B9C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397F0CC-E2CA-4C36-9479-85D5A0D90996}" type="pres">
      <dgm:prSet presAssocID="{D5D0FBCA-0E63-48A0-A77A-9485A655B9C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2716C167-EEE3-4A4A-96EF-6CC5E6EFE1F1}" type="pres">
      <dgm:prSet presAssocID="{1A0D6A8A-140A-4DD4-8FC9-3C98850A9B68}" presName="root2" presStyleCnt="0"/>
      <dgm:spPr/>
    </dgm:pt>
    <dgm:pt modelId="{4C1C78B9-8C40-46C5-A1DE-21C21D147E3E}" type="pres">
      <dgm:prSet presAssocID="{1A0D6A8A-140A-4DD4-8FC9-3C98850A9B68}" presName="LevelTwoTextNode" presStyleLbl="node2" presStyleIdx="1" presStyleCnt="2" custLinFactNeighborX="-16968" custLinFactNeighborY="234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7DD804-D634-4AE6-A1D1-32D0A26D1C3B}" type="pres">
      <dgm:prSet presAssocID="{1A0D6A8A-140A-4DD4-8FC9-3C98850A9B68}" presName="level3hierChild" presStyleCnt="0"/>
      <dgm:spPr/>
    </dgm:pt>
    <dgm:pt modelId="{E1018443-CBD0-4442-8A0E-FDEF0C9442C1}" type="pres">
      <dgm:prSet presAssocID="{8634817B-8830-4D08-BD30-FACC5511A428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6322A65D-184A-426D-BB39-93C2DAE046FE}" type="pres">
      <dgm:prSet presAssocID="{8634817B-8830-4D08-BD30-FACC5511A428}" presName="connTx" presStyleLbl="parChTrans1D3" presStyleIdx="2" presStyleCnt="4"/>
      <dgm:spPr/>
      <dgm:t>
        <a:bodyPr/>
        <a:lstStyle/>
        <a:p>
          <a:endParaRPr lang="ru-RU"/>
        </a:p>
      </dgm:t>
    </dgm:pt>
    <dgm:pt modelId="{F57A9D97-59B2-4803-BFFF-B13E1F975A9E}" type="pres">
      <dgm:prSet presAssocID="{F06201B9-106E-4A4F-8859-5D7524DB231C}" presName="root2" presStyleCnt="0"/>
      <dgm:spPr/>
    </dgm:pt>
    <dgm:pt modelId="{7ACA5F11-955C-497F-B499-B8D32D5D98BF}" type="pres">
      <dgm:prSet presAssocID="{F06201B9-106E-4A4F-8859-5D7524DB231C}" presName="LevelTwoTextNode" presStyleLbl="node3" presStyleIdx="2" presStyleCnt="4" custScaleX="177789" custScaleY="124830" custLinFactNeighborX="2702" custLinFactNeighborY="213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3B2A5F-CB33-4DB4-9095-A4D2846E7326}" type="pres">
      <dgm:prSet presAssocID="{F06201B9-106E-4A4F-8859-5D7524DB231C}" presName="level3hierChild" presStyleCnt="0"/>
      <dgm:spPr/>
    </dgm:pt>
    <dgm:pt modelId="{4E36C025-5208-4408-A12B-6A7AAC53663A}" type="pres">
      <dgm:prSet presAssocID="{43516A45-5E28-48C8-B9B4-B087B66F8D7F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783E8621-CD95-42DD-ABF3-A49365A5D3B1}" type="pres">
      <dgm:prSet presAssocID="{43516A45-5E28-48C8-B9B4-B087B66F8D7F}" presName="connTx" presStyleLbl="parChTrans1D3" presStyleIdx="3" presStyleCnt="4"/>
      <dgm:spPr/>
      <dgm:t>
        <a:bodyPr/>
        <a:lstStyle/>
        <a:p>
          <a:endParaRPr lang="ru-RU"/>
        </a:p>
      </dgm:t>
    </dgm:pt>
    <dgm:pt modelId="{13327EED-5636-4DE4-A269-65586E80B166}" type="pres">
      <dgm:prSet presAssocID="{CC9D6F98-67CB-46C6-85F5-A7F97B22CA0D}" presName="root2" presStyleCnt="0"/>
      <dgm:spPr/>
    </dgm:pt>
    <dgm:pt modelId="{17F2F955-7979-41D1-890A-65E5097254A6}" type="pres">
      <dgm:prSet presAssocID="{CC9D6F98-67CB-46C6-85F5-A7F97B22CA0D}" presName="LevelTwoTextNode" presStyleLbl="node3" presStyleIdx="3" presStyleCnt="4" custScaleX="179543" custLinFactNeighborX="2420" custLinFactNeighborY="545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640B1A-64B9-427F-9F66-72468272CA31}" type="pres">
      <dgm:prSet presAssocID="{CC9D6F98-67CB-46C6-85F5-A7F97B22CA0D}" presName="level3hierChild" presStyleCnt="0"/>
      <dgm:spPr/>
    </dgm:pt>
  </dgm:ptLst>
  <dgm:cxnLst>
    <dgm:cxn modelId="{A71CCCD7-E755-40FA-BB7C-3E4E12D49B68}" type="presOf" srcId="{D5D0FBCA-0E63-48A0-A77A-9485A655B9C3}" destId="{2397F0CC-E2CA-4C36-9479-85D5A0D90996}" srcOrd="1" destOrd="0" presId="urn:microsoft.com/office/officeart/2005/8/layout/hierarchy2"/>
    <dgm:cxn modelId="{709E8DF5-75A4-48AE-8AE1-E3B81E0840B9}" type="presOf" srcId="{D5D0FBCA-0E63-48A0-A77A-9485A655B9C3}" destId="{D9334693-8D9B-48A2-A350-20E54B669952}" srcOrd="0" destOrd="0" presId="urn:microsoft.com/office/officeart/2005/8/layout/hierarchy2"/>
    <dgm:cxn modelId="{B329FA23-CC95-4E5E-8EC0-4A9EAA483523}" type="presOf" srcId="{DA13CAE3-AD52-4CDE-9D48-5E6464DA68CB}" destId="{C9610437-1C91-481E-BB91-465ABCD0DB43}" srcOrd="0" destOrd="0" presId="urn:microsoft.com/office/officeart/2005/8/layout/hierarchy2"/>
    <dgm:cxn modelId="{977ADB90-AE27-4E9B-8914-7637C90AB4BF}" type="presOf" srcId="{DA13CAE3-AD52-4CDE-9D48-5E6464DA68CB}" destId="{BA4E7B75-1C15-440D-99D7-DBBBA8DB77A5}" srcOrd="1" destOrd="0" presId="urn:microsoft.com/office/officeart/2005/8/layout/hierarchy2"/>
    <dgm:cxn modelId="{C217615E-F6B9-4BC0-965F-9CFFF8DA9C5E}" type="presOf" srcId="{06F9C4B9-694C-4873-8179-85380C59667C}" destId="{14324366-5BFA-48A5-8082-9CD7AAA31179}" srcOrd="1" destOrd="0" presId="urn:microsoft.com/office/officeart/2005/8/layout/hierarchy2"/>
    <dgm:cxn modelId="{C9BE0397-A39B-47D6-B21F-34CBBCABC3C2}" srcId="{1A851F00-86DE-4139-A334-749D085CB423}" destId="{06EE8A91-9ADA-467C-96A0-8CD1B1188476}" srcOrd="0" destOrd="0" parTransId="{ACDAD1C3-1451-4E26-9338-CCDC8B172674}" sibTransId="{A696E56C-07B7-4109-A8E6-F19283A04619}"/>
    <dgm:cxn modelId="{52BABB96-B01D-4A85-AF6A-C5F3C7F15FE0}" srcId="{06EE8A91-9ADA-467C-96A0-8CD1B1188476}" destId="{1A0D6A8A-140A-4DD4-8FC9-3C98850A9B68}" srcOrd="1" destOrd="0" parTransId="{D5D0FBCA-0E63-48A0-A77A-9485A655B9C3}" sibTransId="{38666E78-EB30-438F-9B33-58A620B6D9F6}"/>
    <dgm:cxn modelId="{5CD60FF9-F8A6-4B0F-BDBA-1B24C2F95964}" type="presOf" srcId="{320EB9BD-6EAA-48B0-ABC6-B274866FB9E8}" destId="{0394F302-47F9-4D9B-BB3B-2C230238D743}" srcOrd="0" destOrd="0" presId="urn:microsoft.com/office/officeart/2005/8/layout/hierarchy2"/>
    <dgm:cxn modelId="{0909A422-00C1-4E10-886D-941E79F5F299}" type="presOf" srcId="{8634817B-8830-4D08-BD30-FACC5511A428}" destId="{E1018443-CBD0-4442-8A0E-FDEF0C9442C1}" srcOrd="0" destOrd="0" presId="urn:microsoft.com/office/officeart/2005/8/layout/hierarchy2"/>
    <dgm:cxn modelId="{4202689C-57F9-44EC-9658-5E7AF9A03C66}" type="presOf" srcId="{8634817B-8830-4D08-BD30-FACC5511A428}" destId="{6322A65D-184A-426D-BB39-93C2DAE046FE}" srcOrd="1" destOrd="0" presId="urn:microsoft.com/office/officeart/2005/8/layout/hierarchy2"/>
    <dgm:cxn modelId="{D483B005-163A-498E-91B6-05EEF7460859}" type="presOf" srcId="{06EE8A91-9ADA-467C-96A0-8CD1B1188476}" destId="{494B4585-B30F-496D-BACF-EBD9B84EBD8D}" srcOrd="0" destOrd="0" presId="urn:microsoft.com/office/officeart/2005/8/layout/hierarchy2"/>
    <dgm:cxn modelId="{168FBC36-FEC6-49C2-BFAB-1C141C531471}" type="presOf" srcId="{43516A45-5E28-48C8-B9B4-B087B66F8D7F}" destId="{783E8621-CD95-42DD-ABF3-A49365A5D3B1}" srcOrd="1" destOrd="0" presId="urn:microsoft.com/office/officeart/2005/8/layout/hierarchy2"/>
    <dgm:cxn modelId="{C6AC4B7A-8AE7-4355-8245-5D2756EEB991}" type="presOf" srcId="{06F9C4B9-694C-4873-8179-85380C59667C}" destId="{B75FE0FB-FF23-4A9F-BD98-46CF3D191ED1}" srcOrd="0" destOrd="0" presId="urn:microsoft.com/office/officeart/2005/8/layout/hierarchy2"/>
    <dgm:cxn modelId="{B3CC5FF8-2666-49A3-B640-0DD87EED298B}" type="presOf" srcId="{A0671470-EFE9-48EF-805C-62C73836ACBE}" destId="{A8E7F728-5E2A-4E30-9C43-38EC4DF590A8}" srcOrd="0" destOrd="0" presId="urn:microsoft.com/office/officeart/2005/8/layout/hierarchy2"/>
    <dgm:cxn modelId="{5D1DBCB2-920B-4998-9964-E01717BBA7A0}" srcId="{1A0D6A8A-140A-4DD4-8FC9-3C98850A9B68}" destId="{F06201B9-106E-4A4F-8859-5D7524DB231C}" srcOrd="0" destOrd="0" parTransId="{8634817B-8830-4D08-BD30-FACC5511A428}" sibTransId="{89BC83D9-574A-4ADF-BA7B-F5D851D4268A}"/>
    <dgm:cxn modelId="{7276358D-EE49-4139-BA6B-F45CA30D4C0F}" type="presOf" srcId="{1A0D6A8A-140A-4DD4-8FC9-3C98850A9B68}" destId="{4C1C78B9-8C40-46C5-A1DE-21C21D147E3E}" srcOrd="0" destOrd="0" presId="urn:microsoft.com/office/officeart/2005/8/layout/hierarchy2"/>
    <dgm:cxn modelId="{358CCAD7-A58B-4DEF-A4D0-9BB4E946DF00}" type="presOf" srcId="{CC9D6F98-67CB-46C6-85F5-A7F97B22CA0D}" destId="{17F2F955-7979-41D1-890A-65E5097254A6}" srcOrd="0" destOrd="0" presId="urn:microsoft.com/office/officeart/2005/8/layout/hierarchy2"/>
    <dgm:cxn modelId="{4A00EC03-6EBF-4DEF-8B6B-53BE8F2762DA}" type="presOf" srcId="{F06201B9-106E-4A4F-8859-5D7524DB231C}" destId="{7ACA5F11-955C-497F-B499-B8D32D5D98BF}" srcOrd="0" destOrd="0" presId="urn:microsoft.com/office/officeart/2005/8/layout/hierarchy2"/>
    <dgm:cxn modelId="{390C3070-1253-45FD-BBC4-47FBEE3DA85E}" type="presOf" srcId="{EBD03F01-C31D-48AE-941E-BBEE58A7F39B}" destId="{87C920F2-5000-4A6D-B0AF-1CCE0BBC8A2E}" srcOrd="1" destOrd="0" presId="urn:microsoft.com/office/officeart/2005/8/layout/hierarchy2"/>
    <dgm:cxn modelId="{702BBC95-90BE-41D4-BA68-C71D236A9F9D}" srcId="{1A0D6A8A-140A-4DD4-8FC9-3C98850A9B68}" destId="{CC9D6F98-67CB-46C6-85F5-A7F97B22CA0D}" srcOrd="1" destOrd="0" parTransId="{43516A45-5E28-48C8-B9B4-B087B66F8D7F}" sibTransId="{4C7ECD65-278A-40D6-9AD1-417E1D6AC89B}"/>
    <dgm:cxn modelId="{C3B1CF37-252E-488E-A910-C52A3136AE73}" type="presOf" srcId="{EBD03F01-C31D-48AE-941E-BBEE58A7F39B}" destId="{0EDB4E9F-28DC-463C-AD37-7C953B758CAE}" srcOrd="0" destOrd="0" presId="urn:microsoft.com/office/officeart/2005/8/layout/hierarchy2"/>
    <dgm:cxn modelId="{8209DFA0-D8A3-420B-9993-618292005584}" type="presOf" srcId="{43516A45-5E28-48C8-B9B4-B087B66F8D7F}" destId="{4E36C025-5208-4408-A12B-6A7AAC53663A}" srcOrd="0" destOrd="0" presId="urn:microsoft.com/office/officeart/2005/8/layout/hierarchy2"/>
    <dgm:cxn modelId="{AE6B651D-072A-4743-B160-2B511B0A7C93}" type="presOf" srcId="{9A51CBF4-70FB-4D0C-B309-7D07E023FB2C}" destId="{32FB48F3-4733-495D-BDC6-49B7141E6AE1}" srcOrd="0" destOrd="0" presId="urn:microsoft.com/office/officeart/2005/8/layout/hierarchy2"/>
    <dgm:cxn modelId="{7D3A78F7-5DE5-4B96-86B8-911802C61027}" srcId="{A0671470-EFE9-48EF-805C-62C73836ACBE}" destId="{9A51CBF4-70FB-4D0C-B309-7D07E023FB2C}" srcOrd="1" destOrd="0" parTransId="{06F9C4B9-694C-4873-8179-85380C59667C}" sibTransId="{C3CA4E9C-37E7-4B65-9DE7-62E6D617C760}"/>
    <dgm:cxn modelId="{27FE9C30-CB6B-4BBC-88F4-FB58FE7DA1E2}" srcId="{A0671470-EFE9-48EF-805C-62C73836ACBE}" destId="{320EB9BD-6EAA-48B0-ABC6-B274866FB9E8}" srcOrd="0" destOrd="0" parTransId="{EBD03F01-C31D-48AE-941E-BBEE58A7F39B}" sibTransId="{887A34F7-CD11-4533-B41F-678DD6FC19A0}"/>
    <dgm:cxn modelId="{2132D015-4AF1-49EF-86EA-57A39E77FDC0}" type="presOf" srcId="{1A851F00-86DE-4139-A334-749D085CB423}" destId="{F475FC3F-04F5-4FA9-B3D3-B130D78BC6E7}" srcOrd="0" destOrd="0" presId="urn:microsoft.com/office/officeart/2005/8/layout/hierarchy2"/>
    <dgm:cxn modelId="{B22B0717-37EF-4D06-8036-DA8F88D5E7C1}" srcId="{06EE8A91-9ADA-467C-96A0-8CD1B1188476}" destId="{A0671470-EFE9-48EF-805C-62C73836ACBE}" srcOrd="0" destOrd="0" parTransId="{DA13CAE3-AD52-4CDE-9D48-5E6464DA68CB}" sibTransId="{2888FAF6-D1DD-4B7B-9CD5-B17071AB9BBD}"/>
    <dgm:cxn modelId="{FB8FA1C1-4110-4F23-BDE0-57B15CE4F977}" type="presParOf" srcId="{F475FC3F-04F5-4FA9-B3D3-B130D78BC6E7}" destId="{B2D3718C-5D05-4572-BE3C-0923C2426AF0}" srcOrd="0" destOrd="0" presId="urn:microsoft.com/office/officeart/2005/8/layout/hierarchy2"/>
    <dgm:cxn modelId="{2C714ACF-6845-4B64-BFBD-3A91B9AF78DB}" type="presParOf" srcId="{B2D3718C-5D05-4572-BE3C-0923C2426AF0}" destId="{494B4585-B30F-496D-BACF-EBD9B84EBD8D}" srcOrd="0" destOrd="0" presId="urn:microsoft.com/office/officeart/2005/8/layout/hierarchy2"/>
    <dgm:cxn modelId="{3814AED1-085F-44EB-BC3C-0A2A8A4AEE08}" type="presParOf" srcId="{B2D3718C-5D05-4572-BE3C-0923C2426AF0}" destId="{EA3060C6-F1B7-4E5F-BD1C-D75D785CC0BD}" srcOrd="1" destOrd="0" presId="urn:microsoft.com/office/officeart/2005/8/layout/hierarchy2"/>
    <dgm:cxn modelId="{1CCABE69-7F53-45DF-840E-B050CBEA9709}" type="presParOf" srcId="{EA3060C6-F1B7-4E5F-BD1C-D75D785CC0BD}" destId="{C9610437-1C91-481E-BB91-465ABCD0DB43}" srcOrd="0" destOrd="0" presId="urn:microsoft.com/office/officeart/2005/8/layout/hierarchy2"/>
    <dgm:cxn modelId="{29D82CBB-4067-4CF9-B841-39A281CA26A3}" type="presParOf" srcId="{C9610437-1C91-481E-BB91-465ABCD0DB43}" destId="{BA4E7B75-1C15-440D-99D7-DBBBA8DB77A5}" srcOrd="0" destOrd="0" presId="urn:microsoft.com/office/officeart/2005/8/layout/hierarchy2"/>
    <dgm:cxn modelId="{72F2DEFD-8DDC-4400-822C-70223B32DD9B}" type="presParOf" srcId="{EA3060C6-F1B7-4E5F-BD1C-D75D785CC0BD}" destId="{03D37A69-CB67-4E36-B9F9-04FFF88557C7}" srcOrd="1" destOrd="0" presId="urn:microsoft.com/office/officeart/2005/8/layout/hierarchy2"/>
    <dgm:cxn modelId="{27BA8A9F-7183-49C4-BF6A-9A44C58208A0}" type="presParOf" srcId="{03D37A69-CB67-4E36-B9F9-04FFF88557C7}" destId="{A8E7F728-5E2A-4E30-9C43-38EC4DF590A8}" srcOrd="0" destOrd="0" presId="urn:microsoft.com/office/officeart/2005/8/layout/hierarchy2"/>
    <dgm:cxn modelId="{B008BC10-70B2-4E7F-9580-0B5D949054F1}" type="presParOf" srcId="{03D37A69-CB67-4E36-B9F9-04FFF88557C7}" destId="{27BE4CBD-3F12-4952-B8FC-B082D1DE2DBF}" srcOrd="1" destOrd="0" presId="urn:microsoft.com/office/officeart/2005/8/layout/hierarchy2"/>
    <dgm:cxn modelId="{CEEA3D26-3F94-40FA-97FC-5743EF7AC343}" type="presParOf" srcId="{27BE4CBD-3F12-4952-B8FC-B082D1DE2DBF}" destId="{0EDB4E9F-28DC-463C-AD37-7C953B758CAE}" srcOrd="0" destOrd="0" presId="urn:microsoft.com/office/officeart/2005/8/layout/hierarchy2"/>
    <dgm:cxn modelId="{1ABE80D3-5A9E-41B5-B73B-E38B08B862FA}" type="presParOf" srcId="{0EDB4E9F-28DC-463C-AD37-7C953B758CAE}" destId="{87C920F2-5000-4A6D-B0AF-1CCE0BBC8A2E}" srcOrd="0" destOrd="0" presId="urn:microsoft.com/office/officeart/2005/8/layout/hierarchy2"/>
    <dgm:cxn modelId="{AAF5FD26-7242-4F3A-9CB2-904F2324CD11}" type="presParOf" srcId="{27BE4CBD-3F12-4952-B8FC-B082D1DE2DBF}" destId="{6C91F71D-34A2-4561-AF3E-E4FA610DA676}" srcOrd="1" destOrd="0" presId="urn:microsoft.com/office/officeart/2005/8/layout/hierarchy2"/>
    <dgm:cxn modelId="{B5187A59-D831-4AB3-B789-9F3B1A0159EE}" type="presParOf" srcId="{6C91F71D-34A2-4561-AF3E-E4FA610DA676}" destId="{0394F302-47F9-4D9B-BB3B-2C230238D743}" srcOrd="0" destOrd="0" presId="urn:microsoft.com/office/officeart/2005/8/layout/hierarchy2"/>
    <dgm:cxn modelId="{918E37CD-BC6A-4882-8DF3-E65D1C5F655C}" type="presParOf" srcId="{6C91F71D-34A2-4561-AF3E-E4FA610DA676}" destId="{BD1DAAE0-A1C2-4B51-9FD7-769922A6E466}" srcOrd="1" destOrd="0" presId="urn:microsoft.com/office/officeart/2005/8/layout/hierarchy2"/>
    <dgm:cxn modelId="{AD5FCAB5-0EC2-45E2-80F7-951060CAA34C}" type="presParOf" srcId="{27BE4CBD-3F12-4952-B8FC-B082D1DE2DBF}" destId="{B75FE0FB-FF23-4A9F-BD98-46CF3D191ED1}" srcOrd="2" destOrd="0" presId="urn:microsoft.com/office/officeart/2005/8/layout/hierarchy2"/>
    <dgm:cxn modelId="{FE1B75CD-2E91-4662-956C-DCE3DF412A93}" type="presParOf" srcId="{B75FE0FB-FF23-4A9F-BD98-46CF3D191ED1}" destId="{14324366-5BFA-48A5-8082-9CD7AAA31179}" srcOrd="0" destOrd="0" presId="urn:microsoft.com/office/officeart/2005/8/layout/hierarchy2"/>
    <dgm:cxn modelId="{EF95CBED-D084-431C-A191-F5A89054885C}" type="presParOf" srcId="{27BE4CBD-3F12-4952-B8FC-B082D1DE2DBF}" destId="{59505E1C-AA2C-40C8-B871-02EAE3339F1D}" srcOrd="3" destOrd="0" presId="urn:microsoft.com/office/officeart/2005/8/layout/hierarchy2"/>
    <dgm:cxn modelId="{B3E664DA-C4F0-43ED-B355-E01A68698D7A}" type="presParOf" srcId="{59505E1C-AA2C-40C8-B871-02EAE3339F1D}" destId="{32FB48F3-4733-495D-BDC6-49B7141E6AE1}" srcOrd="0" destOrd="0" presId="urn:microsoft.com/office/officeart/2005/8/layout/hierarchy2"/>
    <dgm:cxn modelId="{9B71A5BE-FF15-49F6-A3FB-343D226E41BD}" type="presParOf" srcId="{59505E1C-AA2C-40C8-B871-02EAE3339F1D}" destId="{E4BEFD84-6AA1-4046-9AEA-CB29AEAD8520}" srcOrd="1" destOrd="0" presId="urn:microsoft.com/office/officeart/2005/8/layout/hierarchy2"/>
    <dgm:cxn modelId="{F325A1C6-12F3-4DF6-A6D3-E9276C3FEFE7}" type="presParOf" srcId="{EA3060C6-F1B7-4E5F-BD1C-D75D785CC0BD}" destId="{D9334693-8D9B-48A2-A350-20E54B669952}" srcOrd="2" destOrd="0" presId="urn:microsoft.com/office/officeart/2005/8/layout/hierarchy2"/>
    <dgm:cxn modelId="{A91D8BA2-FC31-4180-B6F1-685D04ABB9D1}" type="presParOf" srcId="{D9334693-8D9B-48A2-A350-20E54B669952}" destId="{2397F0CC-E2CA-4C36-9479-85D5A0D90996}" srcOrd="0" destOrd="0" presId="urn:microsoft.com/office/officeart/2005/8/layout/hierarchy2"/>
    <dgm:cxn modelId="{7F6B6999-8AFD-490D-BD3A-A99C47B26BAE}" type="presParOf" srcId="{EA3060C6-F1B7-4E5F-BD1C-D75D785CC0BD}" destId="{2716C167-EEE3-4A4A-96EF-6CC5E6EFE1F1}" srcOrd="3" destOrd="0" presId="urn:microsoft.com/office/officeart/2005/8/layout/hierarchy2"/>
    <dgm:cxn modelId="{E6439549-B0F7-4CF2-9F0E-DC678B1CCBDD}" type="presParOf" srcId="{2716C167-EEE3-4A4A-96EF-6CC5E6EFE1F1}" destId="{4C1C78B9-8C40-46C5-A1DE-21C21D147E3E}" srcOrd="0" destOrd="0" presId="urn:microsoft.com/office/officeart/2005/8/layout/hierarchy2"/>
    <dgm:cxn modelId="{2FC346EC-798E-44A6-8821-AF28FC34DFCE}" type="presParOf" srcId="{2716C167-EEE3-4A4A-96EF-6CC5E6EFE1F1}" destId="{1E7DD804-D634-4AE6-A1D1-32D0A26D1C3B}" srcOrd="1" destOrd="0" presId="urn:microsoft.com/office/officeart/2005/8/layout/hierarchy2"/>
    <dgm:cxn modelId="{C81390A9-6D2E-497E-9517-A8F169AB6AB3}" type="presParOf" srcId="{1E7DD804-D634-4AE6-A1D1-32D0A26D1C3B}" destId="{E1018443-CBD0-4442-8A0E-FDEF0C9442C1}" srcOrd="0" destOrd="0" presId="urn:microsoft.com/office/officeart/2005/8/layout/hierarchy2"/>
    <dgm:cxn modelId="{56F7996A-31D8-4069-B623-6EB04557FD5C}" type="presParOf" srcId="{E1018443-CBD0-4442-8A0E-FDEF0C9442C1}" destId="{6322A65D-184A-426D-BB39-93C2DAE046FE}" srcOrd="0" destOrd="0" presId="urn:microsoft.com/office/officeart/2005/8/layout/hierarchy2"/>
    <dgm:cxn modelId="{299B4F49-DA7B-4A8C-BA8D-96AFCB365E3A}" type="presParOf" srcId="{1E7DD804-D634-4AE6-A1D1-32D0A26D1C3B}" destId="{F57A9D97-59B2-4803-BFFF-B13E1F975A9E}" srcOrd="1" destOrd="0" presId="urn:microsoft.com/office/officeart/2005/8/layout/hierarchy2"/>
    <dgm:cxn modelId="{CCA5DF13-CAF9-42EE-B242-5D787DD45F18}" type="presParOf" srcId="{F57A9D97-59B2-4803-BFFF-B13E1F975A9E}" destId="{7ACA5F11-955C-497F-B499-B8D32D5D98BF}" srcOrd="0" destOrd="0" presId="urn:microsoft.com/office/officeart/2005/8/layout/hierarchy2"/>
    <dgm:cxn modelId="{F43709AB-0555-45A3-97D2-E8F4926FCF09}" type="presParOf" srcId="{F57A9D97-59B2-4803-BFFF-B13E1F975A9E}" destId="{453B2A5F-CB33-4DB4-9095-A4D2846E7326}" srcOrd="1" destOrd="0" presId="urn:microsoft.com/office/officeart/2005/8/layout/hierarchy2"/>
    <dgm:cxn modelId="{872C86E0-0114-43A1-BB3B-B9A5DEA42B69}" type="presParOf" srcId="{1E7DD804-D634-4AE6-A1D1-32D0A26D1C3B}" destId="{4E36C025-5208-4408-A12B-6A7AAC53663A}" srcOrd="2" destOrd="0" presId="urn:microsoft.com/office/officeart/2005/8/layout/hierarchy2"/>
    <dgm:cxn modelId="{AA3154D0-C4D2-4345-B10D-275BEC18CE74}" type="presParOf" srcId="{4E36C025-5208-4408-A12B-6A7AAC53663A}" destId="{783E8621-CD95-42DD-ABF3-A49365A5D3B1}" srcOrd="0" destOrd="0" presId="urn:microsoft.com/office/officeart/2005/8/layout/hierarchy2"/>
    <dgm:cxn modelId="{3084C5AD-95DF-4B4B-AB88-AE1335C096CA}" type="presParOf" srcId="{1E7DD804-D634-4AE6-A1D1-32D0A26D1C3B}" destId="{13327EED-5636-4DE4-A269-65586E80B166}" srcOrd="3" destOrd="0" presId="urn:microsoft.com/office/officeart/2005/8/layout/hierarchy2"/>
    <dgm:cxn modelId="{86EFD9CB-308E-4CDF-B346-4A992CC1B167}" type="presParOf" srcId="{13327EED-5636-4DE4-A269-65586E80B166}" destId="{17F2F955-7979-41D1-890A-65E5097254A6}" srcOrd="0" destOrd="0" presId="urn:microsoft.com/office/officeart/2005/8/layout/hierarchy2"/>
    <dgm:cxn modelId="{77BE3456-028D-406C-BC9A-F04DE35508F6}" type="presParOf" srcId="{13327EED-5636-4DE4-A269-65586E80B166}" destId="{94640B1A-64B9-427F-9F66-72468272CA31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Требование  федерального государственного образовательного стандарта второго поколения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/>
              <a:t>Формирование коммуникативных УУД на уроках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Техники формирования навыка активного слушания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785926"/>
            <a:ext cx="7772400" cy="4572000"/>
          </a:xfrm>
        </p:spPr>
        <p:txBody>
          <a:bodyPr/>
          <a:lstStyle/>
          <a:p>
            <a:r>
              <a:rPr lang="ru-RU" b="1" dirty="0" smtClean="0"/>
              <a:t>«Эхо»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 «</a:t>
            </a:r>
            <a:r>
              <a:rPr lang="ru-RU" b="1" dirty="0" err="1" smtClean="0"/>
              <a:t>Резюмирование</a:t>
            </a:r>
            <a:r>
              <a:rPr lang="ru-RU" b="1" dirty="0" smtClean="0"/>
              <a:t>»</a:t>
            </a:r>
          </a:p>
          <a:p>
            <a:r>
              <a:rPr lang="ru-RU" b="1" dirty="0" smtClean="0"/>
              <a:t> «Рефлексия»</a:t>
            </a:r>
          </a:p>
          <a:p>
            <a:r>
              <a:rPr lang="ru-RU" b="1" dirty="0" smtClean="0"/>
              <a:t>«Пересказ по плану»</a:t>
            </a:r>
          </a:p>
          <a:p>
            <a:r>
              <a:rPr lang="ru-RU" b="1" dirty="0" smtClean="0"/>
              <a:t>«Таблица ПМИ» </a:t>
            </a:r>
          </a:p>
          <a:p>
            <a:r>
              <a:rPr lang="ru-RU" b="1" dirty="0" smtClean="0"/>
              <a:t>«ИНСЕРТ (или значки по ходу слушания)»</a:t>
            </a:r>
          </a:p>
          <a:p>
            <a:r>
              <a:rPr lang="ru-RU" b="1" dirty="0" smtClean="0"/>
              <a:t>«Задай вопрос»</a:t>
            </a:r>
            <a:endParaRPr lang="ru-RU" dirty="0" smtClean="0"/>
          </a:p>
          <a:p>
            <a:r>
              <a:rPr lang="ru-RU" b="1" dirty="0" smtClean="0"/>
              <a:t>«Толстые и тонкие вопросы»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Результаты коммуникативных УУД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00240"/>
            <a:ext cx="7772400" cy="401956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адекватное понимание информации (устной и письменной)</a:t>
            </a:r>
          </a:p>
          <a:p>
            <a:r>
              <a:rPr lang="ru-RU" sz="3600" dirty="0" smtClean="0"/>
              <a:t>поиск информации</a:t>
            </a:r>
          </a:p>
          <a:p>
            <a:r>
              <a:rPr lang="ru-RU" sz="3600" dirty="0" smtClean="0"/>
              <a:t>работа с источником информации</a:t>
            </a:r>
          </a:p>
          <a:p>
            <a:r>
              <a:rPr lang="ru-RU" sz="3600" dirty="0" smtClean="0"/>
              <a:t>речевая деятельность </a:t>
            </a:r>
          </a:p>
          <a:p>
            <a:r>
              <a:rPr lang="ru-RU" sz="3600" dirty="0" smtClean="0"/>
              <a:t>навыки сотрудничества 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Мониторинг сформированности коммуникативных УУД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00240"/>
            <a:ext cx="7772400" cy="4019560"/>
          </a:xfrm>
        </p:spPr>
        <p:txBody>
          <a:bodyPr/>
          <a:lstStyle/>
          <a:p>
            <a:pPr lvl="0"/>
            <a:r>
              <a:rPr lang="ru-RU" sz="2800" dirty="0" smtClean="0"/>
              <a:t>понимание текста (устного и письменного)</a:t>
            </a:r>
          </a:p>
          <a:p>
            <a:pPr lvl="0"/>
            <a:r>
              <a:rPr lang="ru-RU" sz="2800" dirty="0" smtClean="0"/>
              <a:t>выделение смысловых единиц</a:t>
            </a:r>
          </a:p>
          <a:p>
            <a:pPr lvl="0"/>
            <a:r>
              <a:rPr lang="ru-RU" sz="2800" dirty="0" smtClean="0"/>
              <a:t> установление причинно – следственной связи между смысловыми единицами</a:t>
            </a:r>
          </a:p>
          <a:p>
            <a:pPr lvl="0"/>
            <a:r>
              <a:rPr lang="ru-RU" sz="2800" dirty="0" smtClean="0"/>
              <a:t>формулирование основной мысли текста</a:t>
            </a:r>
          </a:p>
          <a:p>
            <a:pPr lvl="0"/>
            <a:r>
              <a:rPr lang="ru-RU" sz="2800" dirty="0" smtClean="0"/>
              <a:t>формулирование вопросов к тексту</a:t>
            </a:r>
          </a:p>
          <a:p>
            <a:pPr lvl="0"/>
            <a:r>
              <a:rPr lang="ru-RU" sz="2800" dirty="0" smtClean="0"/>
              <a:t>поиск ответов на вопросы к тексту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970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Принцип построения инструмента, проверяющего сформированность умения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500306"/>
            <a:ext cx="7929618" cy="38576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Понимание сути учебного действия - умения (т.е. что значит  «ученик владеет  умением, действием»)</a:t>
            </a:r>
          </a:p>
          <a:p>
            <a:r>
              <a:rPr lang="ru-RU" sz="2800" dirty="0" smtClean="0"/>
              <a:t>Выделение шагов, из которых складывается действие, умение</a:t>
            </a:r>
          </a:p>
          <a:p>
            <a:r>
              <a:rPr lang="ru-RU" sz="2800" dirty="0" smtClean="0"/>
              <a:t>Подбор заданий на оценку сформированности определенного шага.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Психологические составляющие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785926"/>
            <a:ext cx="7772400" cy="4143404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/>
              <a:t>Зрительное (слуховое) восприятие</a:t>
            </a:r>
          </a:p>
          <a:p>
            <a:pPr lvl="0"/>
            <a:r>
              <a:rPr lang="ru-RU" sz="3200" dirty="0" smtClean="0"/>
              <a:t>Произвольное внимание</a:t>
            </a:r>
          </a:p>
          <a:p>
            <a:pPr lvl="0"/>
            <a:r>
              <a:rPr lang="ru-RU" sz="3200" dirty="0" smtClean="0"/>
              <a:t>Смысловая память</a:t>
            </a:r>
          </a:p>
          <a:p>
            <a:pPr lvl="0"/>
            <a:r>
              <a:rPr lang="ru-RU" sz="3200" dirty="0" smtClean="0"/>
              <a:t>Логическое мышление</a:t>
            </a:r>
          </a:p>
          <a:p>
            <a:pPr lvl="0"/>
            <a:r>
              <a:rPr lang="ru-RU" sz="3200" dirty="0" smtClean="0"/>
              <a:t>Мотивация</a:t>
            </a:r>
          </a:p>
          <a:p>
            <a:r>
              <a:rPr lang="ru-RU" sz="3200" dirty="0" smtClean="0"/>
              <a:t>Конструктивное взаимодействие «Учитель – ученик»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428604"/>
          <a:ext cx="8715436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Адекватное понимание информации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«Знание говорит, а мудрость слушает»</a:t>
            </a:r>
          </a:p>
          <a:p>
            <a:pPr algn="r">
              <a:buNone/>
            </a:pPr>
            <a:r>
              <a:rPr lang="ru-RU" i="1" dirty="0" smtClean="0"/>
              <a:t>– </a:t>
            </a:r>
            <a:r>
              <a:rPr lang="ru-RU" i="1" dirty="0" err="1" smtClean="0"/>
              <a:t>Джими</a:t>
            </a:r>
            <a:r>
              <a:rPr lang="ru-RU" i="1" dirty="0" smtClean="0"/>
              <a:t> </a:t>
            </a:r>
            <a:r>
              <a:rPr lang="ru-RU" i="1" dirty="0" err="1" smtClean="0"/>
              <a:t>Хендрикс</a:t>
            </a:r>
            <a:endParaRPr lang="ru-RU" dirty="0" smtClean="0"/>
          </a:p>
          <a:p>
            <a:pPr lvl="0"/>
            <a:r>
              <a:rPr lang="ru-RU" dirty="0" smtClean="0"/>
              <a:t>«Твой статус так громко кричит, что я не слышу, что ты говоришь»</a:t>
            </a:r>
          </a:p>
          <a:p>
            <a:pPr algn="r">
              <a:buNone/>
            </a:pPr>
            <a:r>
              <a:rPr lang="ru-RU" i="1" dirty="0" smtClean="0"/>
              <a:t>– Ральф </a:t>
            </a:r>
            <a:r>
              <a:rPr lang="ru-RU" i="1" dirty="0" err="1" smtClean="0"/>
              <a:t>Уальдо</a:t>
            </a:r>
            <a:r>
              <a:rPr lang="ru-RU" i="1" dirty="0" smtClean="0"/>
              <a:t> </a:t>
            </a:r>
            <a:r>
              <a:rPr lang="ru-RU" i="1" dirty="0" err="1" smtClean="0"/>
              <a:t>Эмерсон</a:t>
            </a:r>
            <a:endParaRPr lang="ru-RU" dirty="0" smtClean="0"/>
          </a:p>
          <a:p>
            <a:pPr lvl="0"/>
            <a:r>
              <a:rPr lang="ru-RU" dirty="0" smtClean="0"/>
              <a:t>«Самое главное в общении – услышать то, что не говорится вслух»</a:t>
            </a:r>
          </a:p>
          <a:p>
            <a:pPr algn="r">
              <a:buNone/>
            </a:pPr>
            <a:r>
              <a:rPr lang="ru-RU" i="1" dirty="0" smtClean="0"/>
              <a:t>– Питер </a:t>
            </a:r>
            <a:r>
              <a:rPr lang="ru-RU" i="1" dirty="0" err="1" smtClean="0"/>
              <a:t>Друкер</a:t>
            </a:r>
            <a:endParaRPr lang="ru-RU" dirty="0" smtClean="0"/>
          </a:p>
          <a:p>
            <a:pPr lvl="0"/>
            <a:r>
              <a:rPr lang="ru-RU" dirty="0" smtClean="0"/>
              <a:t>«Истина находится не в словах говорящего, а в ушах слушающего»</a:t>
            </a:r>
          </a:p>
          <a:p>
            <a:pPr algn="r">
              <a:buNone/>
            </a:pPr>
            <a:r>
              <a:rPr lang="ru-RU" dirty="0" smtClean="0"/>
              <a:t>- </a:t>
            </a:r>
            <a:r>
              <a:rPr lang="ru-RU" i="1" dirty="0" smtClean="0"/>
              <a:t>Китайская мудрость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8929719" cy="6862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875"/>
                <a:gridCol w="4464844"/>
              </a:tblGrid>
              <a:tr h="836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Барьеры, что мешают слушать.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Ошибки при передаче информации.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124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Ошибочно думают, что «знают», что сейчас услышат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Не находят в информации подтверждения своим мыслям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Поглощены собственными переживаниями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Судят, оценивают говорящего (как сказано), не стараясь понять содержание (что сказано)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То, что говорится противоречит тому, что должно быть сказано. 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•"/>
                        <a:tabLst>
                          <a:tab pos="457200" algn="l"/>
                        </a:tabLs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умеем слушать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Утрата информации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Искажение информации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Дополнение собственной информации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8686800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625</TotalTime>
  <Words>359</Words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Формирование коммуникативных УУД на уроках</vt:lpstr>
      <vt:lpstr>Результаты коммуникативных УУД</vt:lpstr>
      <vt:lpstr>Мониторинг сформированности коммуникативных УУД</vt:lpstr>
      <vt:lpstr>Принцип построения инструмента, проверяющего сформированность умения</vt:lpstr>
      <vt:lpstr>Психологические составляющие </vt:lpstr>
      <vt:lpstr>Слайд 6</vt:lpstr>
      <vt:lpstr>Адекватное понимание информации</vt:lpstr>
      <vt:lpstr>Слайд 8</vt:lpstr>
      <vt:lpstr>Слайд 9</vt:lpstr>
      <vt:lpstr>Техники формирования навыка активного слушания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коммуникативных УУД на уроках</dc:title>
  <cp:lastModifiedBy>Наталья Юрьевна</cp:lastModifiedBy>
  <cp:revision>52</cp:revision>
  <dcterms:modified xsi:type="dcterms:W3CDTF">2012-02-17T07:28:48Z</dcterms:modified>
</cp:coreProperties>
</file>