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86" r:id="rId4"/>
    <p:sldId id="278" r:id="rId5"/>
    <p:sldId id="279" r:id="rId6"/>
    <p:sldId id="280" r:id="rId7"/>
    <p:sldId id="287" r:id="rId8"/>
    <p:sldId id="281" r:id="rId9"/>
    <p:sldId id="284" r:id="rId10"/>
    <p:sldId id="285" r:id="rId11"/>
    <p:sldId id="283" r:id="rId12"/>
    <p:sldId id="282" r:id="rId13"/>
    <p:sldId id="263" r:id="rId14"/>
    <p:sldId id="267" r:id="rId15"/>
    <p:sldId id="288" r:id="rId16"/>
    <p:sldId id="270" r:id="rId17"/>
    <p:sldId id="269" r:id="rId18"/>
    <p:sldId id="289" r:id="rId19"/>
    <p:sldId id="268" r:id="rId20"/>
    <p:sldId id="290" r:id="rId21"/>
    <p:sldId id="291" r:id="rId22"/>
    <p:sldId id="266" r:id="rId23"/>
    <p:sldId id="265" r:id="rId24"/>
    <p:sldId id="292" r:id="rId25"/>
    <p:sldId id="293" r:id="rId26"/>
    <p:sldId id="277" r:id="rId27"/>
    <p:sldId id="27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A23E9E-AA53-400B-909E-20D8A7BEB11E}" v="12" dt="2024-04-12T08:45:41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Tupitsin" userId="23a00cfa3812b81f" providerId="LiveId" clId="{E4A23E9E-AA53-400B-909E-20D8A7BEB11E}"/>
    <pc:docChg chg="undo custSel addSld delSld modSld">
      <pc:chgData name="Tim Tupitsin" userId="23a00cfa3812b81f" providerId="LiveId" clId="{E4A23E9E-AA53-400B-909E-20D8A7BEB11E}" dt="2024-04-12T08:46:12.745" v="141" actId="1076"/>
      <pc:docMkLst>
        <pc:docMk/>
      </pc:docMkLst>
      <pc:sldChg chg="addSp delSp modSp mod">
        <pc:chgData name="Tim Tupitsin" userId="23a00cfa3812b81f" providerId="LiveId" clId="{E4A23E9E-AA53-400B-909E-20D8A7BEB11E}" dt="2024-04-05T06:38:30.908" v="47" actId="478"/>
        <pc:sldMkLst>
          <pc:docMk/>
          <pc:sldMk cId="3477120684" sldId="257"/>
        </pc:sldMkLst>
        <pc:spChg chg="add del mod">
          <ac:chgData name="Tim Tupitsin" userId="23a00cfa3812b81f" providerId="LiveId" clId="{E4A23E9E-AA53-400B-909E-20D8A7BEB11E}" dt="2024-04-05T06:38:29.833" v="43" actId="478"/>
          <ac:spMkLst>
            <pc:docMk/>
            <pc:sldMk cId="3477120684" sldId="257"/>
            <ac:spMk id="11" creationId="{400C26EF-4F42-7F29-345B-77B63172D2FA}"/>
          </ac:spMkLst>
        </pc:spChg>
        <pc:spChg chg="mod">
          <ac:chgData name="Tim Tupitsin" userId="23a00cfa3812b81f" providerId="LiveId" clId="{E4A23E9E-AA53-400B-909E-20D8A7BEB11E}" dt="2024-04-05T06:38:29.658" v="42" actId="1076"/>
          <ac:spMkLst>
            <pc:docMk/>
            <pc:sldMk cId="3477120684" sldId="257"/>
            <ac:spMk id="12" creationId="{926CBC8A-BCA6-A2F8-50DE-9599ADF45E6C}"/>
          </ac:spMkLst>
        </pc:spChg>
        <pc:spChg chg="add del mod">
          <ac:chgData name="Tim Tupitsin" userId="23a00cfa3812b81f" providerId="LiveId" clId="{E4A23E9E-AA53-400B-909E-20D8A7BEB11E}" dt="2024-04-05T06:38:30.341" v="45" actId="6549"/>
          <ac:spMkLst>
            <pc:docMk/>
            <pc:sldMk cId="3477120684" sldId="257"/>
            <ac:spMk id="13" creationId="{84E45FEB-16D7-D363-2DAC-D676FF5E9D2A}"/>
          </ac:spMkLst>
        </pc:spChg>
        <pc:spChg chg="mod ord">
          <ac:chgData name="Tim Tupitsin" userId="23a00cfa3812b81f" providerId="LiveId" clId="{E4A23E9E-AA53-400B-909E-20D8A7BEB11E}" dt="2024-04-05T06:38:28.118" v="39" actId="26606"/>
          <ac:spMkLst>
            <pc:docMk/>
            <pc:sldMk cId="3477120684" sldId="257"/>
            <ac:spMk id="14" creationId="{31CCE762-AA19-FCCF-A3A9-E6EA9106ED4A}"/>
          </ac:spMkLst>
        </pc:spChg>
        <pc:spChg chg="add del">
          <ac:chgData name="Tim Tupitsin" userId="23a00cfa3812b81f" providerId="LiveId" clId="{E4A23E9E-AA53-400B-909E-20D8A7BEB11E}" dt="2024-04-05T06:38:28.118" v="39" actId="26606"/>
          <ac:spMkLst>
            <pc:docMk/>
            <pc:sldMk cId="3477120684" sldId="257"/>
            <ac:spMk id="19" creationId="{327D73B4-9F5C-4A64-A179-51B9500CB8B5}"/>
          </ac:spMkLst>
        </pc:spChg>
        <pc:spChg chg="add del">
          <ac:chgData name="Tim Tupitsin" userId="23a00cfa3812b81f" providerId="LiveId" clId="{E4A23E9E-AA53-400B-909E-20D8A7BEB11E}" dt="2024-04-05T06:38:28.118" v="39" actId="26606"/>
          <ac:spMkLst>
            <pc:docMk/>
            <pc:sldMk cId="3477120684" sldId="257"/>
            <ac:spMk id="21" creationId="{C1F06963-6374-4B48-844F-071A9BAAAE02}"/>
          </ac:spMkLst>
        </pc:spChg>
        <pc:spChg chg="add del">
          <ac:chgData name="Tim Tupitsin" userId="23a00cfa3812b81f" providerId="LiveId" clId="{E4A23E9E-AA53-400B-909E-20D8A7BEB11E}" dt="2024-04-05T06:38:28.118" v="39" actId="26606"/>
          <ac:spMkLst>
            <pc:docMk/>
            <pc:sldMk cId="3477120684" sldId="257"/>
            <ac:spMk id="23" creationId="{6CB927A4-E432-4310-9CD5-E89FF5063179}"/>
          </ac:spMkLst>
        </pc:spChg>
        <pc:spChg chg="add del">
          <ac:chgData name="Tim Tupitsin" userId="23a00cfa3812b81f" providerId="LiveId" clId="{E4A23E9E-AA53-400B-909E-20D8A7BEB11E}" dt="2024-04-05T06:38:28.118" v="39" actId="26606"/>
          <ac:spMkLst>
            <pc:docMk/>
            <pc:sldMk cId="3477120684" sldId="257"/>
            <ac:spMk id="25" creationId="{1453BF6C-B012-48B7-B4E8-6D7AC7C27D02}"/>
          </ac:spMkLst>
        </pc:spChg>
        <pc:spChg chg="add del">
          <ac:chgData name="Tim Tupitsin" userId="23a00cfa3812b81f" providerId="LiveId" clId="{E4A23E9E-AA53-400B-909E-20D8A7BEB11E}" dt="2024-04-05T06:38:28.118" v="39" actId="26606"/>
          <ac:spMkLst>
            <pc:docMk/>
            <pc:sldMk cId="3477120684" sldId="257"/>
            <ac:spMk id="27" creationId="{E3020543-B24B-4EC4-8FFC-8DD88EEA91A8}"/>
          </ac:spMkLst>
        </pc:spChg>
        <pc:spChg chg="add del">
          <ac:chgData name="Tim Tupitsin" userId="23a00cfa3812b81f" providerId="LiveId" clId="{E4A23E9E-AA53-400B-909E-20D8A7BEB11E}" dt="2024-04-05T06:38:27.836" v="38" actId="26606"/>
          <ac:spMkLst>
            <pc:docMk/>
            <pc:sldMk cId="3477120684" sldId="257"/>
            <ac:spMk id="34" creationId="{F13C74B1-5B17-4795-BED0-7140497B445A}"/>
          </ac:spMkLst>
        </pc:spChg>
        <pc:spChg chg="add del">
          <ac:chgData name="Tim Tupitsin" userId="23a00cfa3812b81f" providerId="LiveId" clId="{E4A23E9E-AA53-400B-909E-20D8A7BEB11E}" dt="2024-04-05T06:38:27.836" v="38" actId="26606"/>
          <ac:spMkLst>
            <pc:docMk/>
            <pc:sldMk cId="3477120684" sldId="257"/>
            <ac:spMk id="36" creationId="{D4974D33-8DC5-464E-8C6D-BE58F0669C17}"/>
          </ac:spMkLst>
        </pc:spChg>
        <pc:picChg chg="add del mod ord">
          <ac:chgData name="Tim Tupitsin" userId="23a00cfa3812b81f" providerId="LiveId" clId="{E4A23E9E-AA53-400B-909E-20D8A7BEB11E}" dt="2024-04-05T06:38:29.447" v="41" actId="1076"/>
          <ac:picMkLst>
            <pc:docMk/>
            <pc:sldMk cId="3477120684" sldId="257"/>
            <ac:picMk id="3" creationId="{31CE33FE-7BE5-D425-9ED2-9C1EEFEE8252}"/>
          </ac:picMkLst>
        </pc:picChg>
        <pc:picChg chg="add del">
          <ac:chgData name="Tim Tupitsin" userId="23a00cfa3812b81f" providerId="LiveId" clId="{E4A23E9E-AA53-400B-909E-20D8A7BEB11E}" dt="2024-04-05T06:38:30.908" v="47" actId="478"/>
          <ac:picMkLst>
            <pc:docMk/>
            <pc:sldMk cId="3477120684" sldId="257"/>
            <ac:picMk id="8" creationId="{A526D494-8E36-0835-F80D-92CCFB5ABF2E}"/>
          </ac:picMkLst>
        </pc:picChg>
        <pc:picChg chg="add del mod">
          <ac:chgData name="Tim Tupitsin" userId="23a00cfa3812b81f" providerId="LiveId" clId="{E4A23E9E-AA53-400B-909E-20D8A7BEB11E}" dt="2024-04-05T06:38:30.620" v="46" actId="478"/>
          <ac:picMkLst>
            <pc:docMk/>
            <pc:sldMk cId="3477120684" sldId="257"/>
            <ac:picMk id="10" creationId="{2F65022E-AB34-082E-A1EE-FC83A7100D64}"/>
          </ac:picMkLst>
        </pc:picChg>
        <pc:cxnChg chg="add del">
          <ac:chgData name="Tim Tupitsin" userId="23a00cfa3812b81f" providerId="LiveId" clId="{E4A23E9E-AA53-400B-909E-20D8A7BEB11E}" dt="2024-04-05T06:38:28.118" v="39" actId="26606"/>
          <ac:cxnSpMkLst>
            <pc:docMk/>
            <pc:sldMk cId="3477120684" sldId="257"/>
            <ac:cxnSpMk id="29" creationId="{C49DA8F6-BCC1-4447-B54C-57856834B94B}"/>
          </ac:cxnSpMkLst>
        </pc:cxnChg>
      </pc:sldChg>
      <pc:sldChg chg="addSp delSp modSp mod delDesignElem chgLayout">
        <pc:chgData name="Tim Tupitsin" userId="23a00cfa3812b81f" providerId="LiveId" clId="{E4A23E9E-AA53-400B-909E-20D8A7BEB11E}" dt="2024-04-05T06:56:43.276" v="97" actId="26606"/>
        <pc:sldMkLst>
          <pc:docMk/>
          <pc:sldMk cId="3795021565" sldId="258"/>
        </pc:sldMkLst>
        <pc:spChg chg="del">
          <ac:chgData name="Tim Tupitsin" userId="23a00cfa3812b81f" providerId="LiveId" clId="{E4A23E9E-AA53-400B-909E-20D8A7BEB11E}" dt="2024-04-05T06:42:33.696" v="67" actId="478"/>
          <ac:spMkLst>
            <pc:docMk/>
            <pc:sldMk cId="3795021565" sldId="258"/>
            <ac:spMk id="2" creationId="{49E4E9A8-48E8-CFBA-2775-0B546562F7CF}"/>
          </ac:spMkLst>
        </pc:spChg>
        <pc:spChg chg="del mod">
          <ac:chgData name="Tim Tupitsin" userId="23a00cfa3812b81f" providerId="LiveId" clId="{E4A23E9E-AA53-400B-909E-20D8A7BEB11E}" dt="2024-04-05T06:42:21.731" v="65" actId="478"/>
          <ac:spMkLst>
            <pc:docMk/>
            <pc:sldMk cId="3795021565" sldId="258"/>
            <ac:spMk id="3" creationId="{5CA9BD32-D75E-4AC5-936A-CED701F74419}"/>
          </ac:spMkLst>
        </pc:spChg>
        <pc:spChg chg="add mod ord">
          <ac:chgData name="Tim Tupitsin" userId="23a00cfa3812b81f" providerId="LiveId" clId="{E4A23E9E-AA53-400B-909E-20D8A7BEB11E}" dt="2024-04-05T06:56:43.276" v="97" actId="26606"/>
          <ac:spMkLst>
            <pc:docMk/>
            <pc:sldMk cId="3795021565" sldId="258"/>
            <ac:spMk id="4" creationId="{686A459B-B5B4-93CF-8E7B-61C127BE0407}"/>
          </ac:spMkLst>
        </pc:spChg>
        <pc:spChg chg="add del">
          <ac:chgData name="Tim Tupitsin" userId="23a00cfa3812b81f" providerId="LiveId" clId="{E4A23E9E-AA53-400B-909E-20D8A7BEB11E}" dt="2024-04-05T06:56:43.276" v="97" actId="26606"/>
          <ac:spMkLst>
            <pc:docMk/>
            <pc:sldMk cId="3795021565" sldId="258"/>
            <ac:spMk id="12" creationId="{9B7AD9F6-8CE7-4299-8FC6-328F4DCD3FF9}"/>
          </ac:spMkLst>
        </pc:spChg>
        <pc:spChg chg="add del">
          <ac:chgData name="Tim Tupitsin" userId="23a00cfa3812b81f" providerId="LiveId" clId="{E4A23E9E-AA53-400B-909E-20D8A7BEB11E}" dt="2024-04-05T06:56:43.276" v="97" actId="26606"/>
          <ac:spMkLst>
            <pc:docMk/>
            <pc:sldMk cId="3795021565" sldId="258"/>
            <ac:spMk id="14" creationId="{3F9B0603-37C5-4312-AE4D-A3D015475403}"/>
          </ac:spMkLst>
        </pc:spChg>
        <pc:spChg chg="add">
          <ac:chgData name="Tim Tupitsin" userId="23a00cfa3812b81f" providerId="LiveId" clId="{E4A23E9E-AA53-400B-909E-20D8A7BEB11E}" dt="2024-04-05T06:56:43.276" v="97" actId="26606"/>
          <ac:spMkLst>
            <pc:docMk/>
            <pc:sldMk cId="3795021565" sldId="258"/>
            <ac:spMk id="21" creationId="{ECC07320-C2CA-4E29-8481-9D9E143C7788}"/>
          </ac:spMkLst>
        </pc:spChg>
        <pc:spChg chg="add">
          <ac:chgData name="Tim Tupitsin" userId="23a00cfa3812b81f" providerId="LiveId" clId="{E4A23E9E-AA53-400B-909E-20D8A7BEB11E}" dt="2024-04-05T06:56:43.276" v="97" actId="26606"/>
          <ac:spMkLst>
            <pc:docMk/>
            <pc:sldMk cId="3795021565" sldId="258"/>
            <ac:spMk id="23" creationId="{178FB36B-5BFE-42CA-BC60-1115E0D95EEC}"/>
          </ac:spMkLst>
        </pc:spChg>
        <pc:grpChg chg="del">
          <ac:chgData name="Tim Tupitsin" userId="23a00cfa3812b81f" providerId="LiveId" clId="{E4A23E9E-AA53-400B-909E-20D8A7BEB11E}" dt="2024-04-05T06:42:31.307" v="66" actId="700"/>
          <ac:grpSpMkLst>
            <pc:docMk/>
            <pc:sldMk cId="3795021565" sldId="258"/>
            <ac:grpSpMk id="9" creationId="{5EFBDE31-BB3E-6CFC-23CD-B5976DA38438}"/>
          </ac:grpSpMkLst>
        </pc:grpChg>
        <pc:picChg chg="add del">
          <ac:chgData name="Tim Tupitsin" userId="23a00cfa3812b81f" providerId="LiveId" clId="{E4A23E9E-AA53-400B-909E-20D8A7BEB11E}" dt="2024-04-05T06:41:11.348" v="64" actId="478"/>
          <ac:picMkLst>
            <pc:docMk/>
            <pc:sldMk cId="3795021565" sldId="258"/>
            <ac:picMk id="5" creationId="{45007075-E4D3-0A6F-E4B0-A6D63CAC697F}"/>
          </ac:picMkLst>
        </pc:picChg>
        <pc:picChg chg="add del mod">
          <ac:chgData name="Tim Tupitsin" userId="23a00cfa3812b81f" providerId="LiveId" clId="{E4A23E9E-AA53-400B-909E-20D8A7BEB11E}" dt="2024-04-05T06:52:37.775" v="89" actId="478"/>
          <ac:picMkLst>
            <pc:docMk/>
            <pc:sldMk cId="3795021565" sldId="258"/>
            <ac:picMk id="7" creationId="{F7C22A39-3B6A-B064-A39B-60F4C3E0468B}"/>
          </ac:picMkLst>
        </pc:picChg>
        <pc:picChg chg="add del mod">
          <ac:chgData name="Tim Tupitsin" userId="23a00cfa3812b81f" providerId="LiveId" clId="{E4A23E9E-AA53-400B-909E-20D8A7BEB11E}" dt="2024-04-05T06:56:28.002" v="93" actId="478"/>
          <ac:picMkLst>
            <pc:docMk/>
            <pc:sldMk cId="3795021565" sldId="258"/>
            <ac:picMk id="13" creationId="{19E6E3DD-030E-C2DB-F6EF-F08616D75984}"/>
          </ac:picMkLst>
        </pc:picChg>
        <pc:picChg chg="add mod">
          <ac:chgData name="Tim Tupitsin" userId="23a00cfa3812b81f" providerId="LiveId" clId="{E4A23E9E-AA53-400B-909E-20D8A7BEB11E}" dt="2024-04-05T06:56:43.276" v="97" actId="26606"/>
          <ac:picMkLst>
            <pc:docMk/>
            <pc:sldMk cId="3795021565" sldId="258"/>
            <ac:picMk id="16" creationId="{A24F14E4-3B8B-7361-CE05-C2D82AA8B9BD}"/>
          </ac:picMkLst>
        </pc:picChg>
      </pc:sldChg>
      <pc:sldChg chg="addSp delSp modSp mod">
        <pc:chgData name="Tim Tupitsin" userId="23a00cfa3812b81f" providerId="LiveId" clId="{E4A23E9E-AA53-400B-909E-20D8A7BEB11E}" dt="2024-04-12T08:46:12.745" v="141" actId="1076"/>
        <pc:sldMkLst>
          <pc:docMk/>
          <pc:sldMk cId="654631027" sldId="260"/>
        </pc:sldMkLst>
        <pc:spChg chg="add mod">
          <ac:chgData name="Tim Tupitsin" userId="23a00cfa3812b81f" providerId="LiveId" clId="{E4A23E9E-AA53-400B-909E-20D8A7BEB11E}" dt="2024-04-12T08:46:12.745" v="141" actId="1076"/>
          <ac:spMkLst>
            <pc:docMk/>
            <pc:sldMk cId="654631027" sldId="260"/>
            <ac:spMk id="2" creationId="{8EFD5289-283A-95CD-02BF-40555F36C560}"/>
          </ac:spMkLst>
        </pc:spChg>
        <pc:spChg chg="del mod">
          <ac:chgData name="Tim Tupitsin" userId="23a00cfa3812b81f" providerId="LiveId" clId="{E4A23E9E-AA53-400B-909E-20D8A7BEB11E}" dt="2024-04-04T19:40:51.275" v="15" actId="478"/>
          <ac:spMkLst>
            <pc:docMk/>
            <pc:sldMk cId="654631027" sldId="260"/>
            <ac:spMk id="2" creationId="{AE21323F-4392-B805-E4B0-552BCA22F0BF}"/>
          </ac:spMkLst>
        </pc:spChg>
        <pc:spChg chg="add del mod">
          <ac:chgData name="Tim Tupitsin" userId="23a00cfa3812b81f" providerId="LiveId" clId="{E4A23E9E-AA53-400B-909E-20D8A7BEB11E}" dt="2024-04-05T06:57:05.675" v="114"/>
          <ac:spMkLst>
            <pc:docMk/>
            <pc:sldMk cId="654631027" sldId="260"/>
            <ac:spMk id="2" creationId="{F5E92E4E-CB33-87C3-D494-62B51E77CAA9}"/>
          </ac:spMkLst>
        </pc:spChg>
      </pc:sldChg>
      <pc:sldChg chg="new add del">
        <pc:chgData name="Tim Tupitsin" userId="23a00cfa3812b81f" providerId="LiveId" clId="{E4A23E9E-AA53-400B-909E-20D8A7BEB11E}" dt="2024-04-05T06:38:27.576" v="37" actId="680"/>
        <pc:sldMkLst>
          <pc:docMk/>
          <pc:sldMk cId="1940080028" sldId="261"/>
        </pc:sldMkLst>
      </pc:sldChg>
      <pc:sldChg chg="addSp delSp modSp new mod setBg">
        <pc:chgData name="Tim Tupitsin" userId="23a00cfa3812b81f" providerId="LiveId" clId="{E4A23E9E-AA53-400B-909E-20D8A7BEB11E}" dt="2024-04-05T06:40:04.629" v="63" actId="26606"/>
        <pc:sldMkLst>
          <pc:docMk/>
          <pc:sldMk cId="4218090155" sldId="261"/>
        </pc:sldMkLst>
        <pc:spChg chg="add mod">
          <ac:chgData name="Tim Tupitsin" userId="23a00cfa3812b81f" providerId="LiveId" clId="{E4A23E9E-AA53-400B-909E-20D8A7BEB11E}" dt="2024-04-05T06:40:04.629" v="63" actId="26606"/>
          <ac:spMkLst>
            <pc:docMk/>
            <pc:sldMk cId="4218090155" sldId="261"/>
            <ac:spMk id="3" creationId="{B940483E-0E6C-3B2A-F512-F19DA1491300}"/>
          </ac:spMkLst>
        </pc:spChg>
        <pc:spChg chg="add mod">
          <ac:chgData name="Tim Tupitsin" userId="23a00cfa3812b81f" providerId="LiveId" clId="{E4A23E9E-AA53-400B-909E-20D8A7BEB11E}" dt="2024-04-05T06:39:11.695" v="53"/>
          <ac:spMkLst>
            <pc:docMk/>
            <pc:sldMk cId="4218090155" sldId="261"/>
            <ac:spMk id="4" creationId="{4E675894-E709-F4E4-2DBB-12D24B4EEE65}"/>
          </ac:spMkLst>
        </pc:spChg>
        <pc:spChg chg="add mod">
          <ac:chgData name="Tim Tupitsin" userId="23a00cfa3812b81f" providerId="LiveId" clId="{E4A23E9E-AA53-400B-909E-20D8A7BEB11E}" dt="2024-04-05T06:39:13.528" v="54"/>
          <ac:spMkLst>
            <pc:docMk/>
            <pc:sldMk cId="4218090155" sldId="261"/>
            <ac:spMk id="5" creationId="{E62DA7E9-16E4-EBBB-892A-48B750BA65B2}"/>
          </ac:spMkLst>
        </pc:spChg>
        <pc:spChg chg="add mod ord">
          <ac:chgData name="Tim Tupitsin" userId="23a00cfa3812b81f" providerId="LiveId" clId="{E4A23E9E-AA53-400B-909E-20D8A7BEB11E}" dt="2024-04-05T06:40:04.629" v="63" actId="26606"/>
          <ac:spMkLst>
            <pc:docMk/>
            <pc:sldMk cId="4218090155" sldId="261"/>
            <ac:spMk id="7" creationId="{7ECC66FC-E220-EE66-0B4F-75B5F3FAB697}"/>
          </ac:spMkLst>
        </pc:spChg>
        <pc:spChg chg="add del">
          <ac:chgData name="Tim Tupitsin" userId="23a00cfa3812b81f" providerId="LiveId" clId="{E4A23E9E-AA53-400B-909E-20D8A7BEB11E}" dt="2024-04-05T06:40:04.629" v="63" actId="26606"/>
          <ac:spMkLst>
            <pc:docMk/>
            <pc:sldMk cId="4218090155" sldId="261"/>
            <ac:spMk id="8" creationId="{F13C74B1-5B17-4795-BED0-7140497B445A}"/>
          </ac:spMkLst>
        </pc:spChg>
        <pc:spChg chg="add del">
          <ac:chgData name="Tim Tupitsin" userId="23a00cfa3812b81f" providerId="LiveId" clId="{E4A23E9E-AA53-400B-909E-20D8A7BEB11E}" dt="2024-04-05T06:40:04.629" v="63" actId="26606"/>
          <ac:spMkLst>
            <pc:docMk/>
            <pc:sldMk cId="4218090155" sldId="261"/>
            <ac:spMk id="10" creationId="{D4974D33-8DC5-464E-8C6D-BE58F0669C17}"/>
          </ac:spMkLst>
        </pc:spChg>
        <pc:spChg chg="add">
          <ac:chgData name="Tim Tupitsin" userId="23a00cfa3812b81f" providerId="LiveId" clId="{E4A23E9E-AA53-400B-909E-20D8A7BEB11E}" dt="2024-04-05T06:40:04.629" v="63" actId="26606"/>
          <ac:spMkLst>
            <pc:docMk/>
            <pc:sldMk cId="4218090155" sldId="261"/>
            <ac:spMk id="15" creationId="{9B7AD9F6-8CE7-4299-8FC6-328F4DCD3FF9}"/>
          </ac:spMkLst>
        </pc:spChg>
        <pc:spChg chg="add">
          <ac:chgData name="Tim Tupitsin" userId="23a00cfa3812b81f" providerId="LiveId" clId="{E4A23E9E-AA53-400B-909E-20D8A7BEB11E}" dt="2024-04-05T06:40:04.629" v="63" actId="26606"/>
          <ac:spMkLst>
            <pc:docMk/>
            <pc:sldMk cId="4218090155" sldId="261"/>
            <ac:spMk id="17" creationId="{F49775AF-8896-43EE-92C6-83497D6DC56F}"/>
          </ac:spMkLst>
        </pc:spChg>
        <pc:picChg chg="add mod ord">
          <ac:chgData name="Tim Tupitsin" userId="23a00cfa3812b81f" providerId="LiveId" clId="{E4A23E9E-AA53-400B-909E-20D8A7BEB11E}" dt="2024-04-05T06:39:05.719" v="52" actId="26606"/>
          <ac:picMkLst>
            <pc:docMk/>
            <pc:sldMk cId="4218090155" sldId="261"/>
            <ac:picMk id="2" creationId="{D3C84168-5F09-3233-3AA6-58A62303C1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2670A8-4D95-458A-F077-D42D22F76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BBE77A5-6365-BFAE-C74D-5E0338480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EA8870-D153-4322-434F-DD633609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A0B230-CEEF-D412-AA1E-671A2D96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C4F2D-C2EA-143A-3089-86737DE1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90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B4EDBF-6691-7625-CFBB-51F5ECFB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0EC2AA3-E9B5-B252-DE19-1F5279F26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6DA34E-2FB8-C497-4B7C-ADA06A55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69CA43-51F1-CC45-C1D3-B6E026B5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8D0B3A-418E-5462-1A18-F9107AAF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24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FB0B30-4395-0174-2791-1C2B36884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A5E997-1A38-13FC-CF64-E9E811E2B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032079-8ABA-E25D-AADD-FEBD80BB0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C2F060-BA0C-A2D6-33CF-D7F3827E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30EC24-FF32-BCC2-7A02-8E7FF864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06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1B6F8-E8DE-C9F5-7AC0-71F43282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4754E4-7CB7-C091-7248-A2FF065EF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54ECDB-B30C-A6BC-17E5-1205456C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0C4AB8-7F74-ECD6-2E31-B7B1A843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7A311C-45B3-19DA-1C45-2D77B40A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31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E3F682-5AED-42B1-D881-82F805D3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675788-6308-F947-D0B4-6674E3EB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4C36EC-B77C-9CB6-06BB-417808D4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F52828-4A36-8612-0CB7-CD3F1562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2157C4-EDF6-FA63-7CFB-427FA6BA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94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AC7766-48E3-56A4-5E07-AFCAD4CF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CDFC00-DEF9-CAF4-257D-7B8E13AFB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1D6DCAE-58CB-9D7D-0683-0E80134DD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3325E5-4CE6-422F-220B-B2DA1EB9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68FF95-8382-8A4C-90DC-C399C6FE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1F7224-77F4-D16F-CA75-347D31E9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88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40A6FE-83FE-9D3A-5E80-500695A2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51BBB9-D0CD-F1CC-00A0-022C660C9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781E9BD-30CE-5E71-AE2F-047E0AE81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18447F2-2601-82D1-A726-2CFA564E2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22E54E-0758-6BF2-28F4-0B70FE2EE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541AEEE-18B1-AA51-8C69-3A802ECD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CD1B81-40F0-4D70-2F69-D22ACDBF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C98D25-D45A-1AE5-B704-6CAC0AEF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25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B8896-78A2-908A-2F69-572FF6F6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B256AD0-7B19-839C-29E0-4CDF792E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EEB3B43-5ED2-A6D8-0E9F-7F5850C6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E399BE-C6BA-4CE9-AA6F-FAE5DC2D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65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AD1825B-94B8-0618-FD55-B6B2B648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C9C11B6-82B3-549F-EBB3-D7DBDC91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4A6F2F-E3A6-FA72-9540-55B95E7D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78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9A1AD-BD0A-29A2-92EE-D1E70C9E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48E3A0-6257-B858-EEF1-1B86544B1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A1DD2C-C968-CD59-3AC6-A565E2052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D4EBCE-A1A1-B40C-FAC0-96B4DE22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0949EB-5F7D-8FBF-7F29-D6A42858E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6EA2EE-4038-59EE-CB4C-221FC70A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15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51B9B-E837-79C7-1B9B-E2562274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23400D0-BFFF-B59F-0D85-F2E5F5AAA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F90E7B-73C0-63A6-A74E-F67931C28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FFF0A8-0779-9949-E6C7-ACF1BE2D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9A22-5061-2A97-FE40-775651BE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3FED7A-9BBF-3FD3-D672-10AADAD1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07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69607C-592A-2065-7CEC-350599F0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785B6C-144C-40DC-1D7E-9BB28E6A6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46CB29-80F5-CC6C-4116-81C2774E6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654ED3-89DE-46DB-8250-4DFCA6DB883A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3DC1FF-A15C-E0D7-0071-9213B280D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0E2D1F-B165-5B27-5340-6DC7554D6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EFE895-9BC7-4F5D-9C45-E5A9FE659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97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barabook.ru/start/authorYana" TargetMode="External"/><Relationship Id="rId7" Type="http://schemas.openxmlformats.org/officeDocument/2006/relationships/hyperlink" Target="https://quizlet.com/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hyperlink" Target="https://4ege.ru/materials_podgotovka/60919-servis-kartochki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исьменный тест и карандаш">
            <a:extLst>
              <a:ext uri="{FF2B5EF4-FFF2-40B4-BE49-F238E27FC236}">
                <a16:creationId xmlns:a16="http://schemas.microsoft.com/office/drawing/2014/main" xmlns="" id="{345A888E-C292-6656-E892-58E56BF0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8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76543-4CEA-5D04-1147-352BF2E9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06" y="1804007"/>
            <a:ext cx="8117379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800" dirty="0" smtClean="0">
                <a:solidFill>
                  <a:srgbClr val="FFC000"/>
                </a:solidFill>
              </a:rPr>
              <a:t>М</a:t>
            </a:r>
            <a:r>
              <a:rPr lang="ru-RU" sz="4800" dirty="0" smtClean="0">
                <a:solidFill>
                  <a:srgbClr val="FFC000"/>
                </a:solidFill>
              </a:rPr>
              <a:t>МО учителей истории и обществознания</a:t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24.04.2024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8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исьменный тест и карандаш">
            <a:extLst>
              <a:ext uri="{FF2B5EF4-FFF2-40B4-BE49-F238E27FC236}">
                <a16:creationId xmlns:a16="http://schemas.microsoft.com/office/drawing/2014/main" xmlns="" id="{345A888E-C292-6656-E892-58E56BF0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31000" contrast="-43000"/>
          </a:blip>
          <a:srcRect l="178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71600" y="401780"/>
          <a:ext cx="10612582" cy="6456219"/>
        </p:xfrm>
        <a:graphic>
          <a:graphicData uri="http://schemas.openxmlformats.org/drawingml/2006/table">
            <a:tbl>
              <a:tblPr/>
              <a:tblGrid>
                <a:gridCol w="1394178"/>
                <a:gridCol w="1589757"/>
                <a:gridCol w="1504533"/>
                <a:gridCol w="6124114"/>
              </a:tblGrid>
              <a:tr h="670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модели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Ключевая единица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Авторы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и результаты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активизирующая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познавательный интерес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Матюшкин А.М. </a:t>
                      </a:r>
                      <a:r>
                        <a:rPr lang="ru-RU" sz="16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Махмутов</a:t>
                      </a: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М.И. </a:t>
                      </a:r>
                      <a:r>
                        <a:rPr lang="ru-RU" sz="16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Скаткин</a:t>
                      </a: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М.Н. Щукина Г.И.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уровня познавательной активности за счет включения в учебный процесс проблемных ситуаций,опоры на познавательные  потребности и интеллектуальные чувства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формирующая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умственное действие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Талызина Н.Ф. Беспалько В.П.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Целенаправленное управление процессом усвоения  знаний и умений при условии прохождения всех этапов,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развивающая 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способы деятельности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Эльконин</a:t>
                      </a: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Д.Б. Давыдов В.В. </a:t>
                      </a:r>
                      <a:r>
                        <a:rPr lang="ru-RU" sz="16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Репкин</a:t>
                      </a: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В.В.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Появление новых психологических качеств: развитие теоретического мышления, рефлексии, самостоятельности в решении разнообразных учебных задач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личностная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целостный личностный рост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Занков Л.В. , Аргинская И.И.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6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познавательных,эмоционально-волевых</a:t>
                      </a: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, нравственных и эстетических возможностей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свободная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свобода индивидуального выбора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Штейнер Р.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Учет внутренней инициативы ребенка при определении интенсивности, продолжительности своих занятий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обогащающая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ментальный опыт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Холодная М. Гелфман  Э.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Актуализация ментального опыта ребенка и создание условий для его обогащения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интегральная</a:t>
                      </a:r>
                      <a:endParaRPr lang="ru-RU" sz="16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личность как интегральная индивидуальность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Мерлин В.О. Берулава М.Н.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 личности исходя из ее самой путем выбора технологий с учетом индивидуальных особенностей детей и организации учебного процесса в соответствии с предпочтительными  способами переработки  учебного материала</a:t>
                      </a:r>
                      <a:endParaRPr lang="ru-RU" sz="16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модели в современной школе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(основания для конкретных технологий)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исьменный тест и карандаш">
            <a:extLst>
              <a:ext uri="{FF2B5EF4-FFF2-40B4-BE49-F238E27FC236}">
                <a16:creationId xmlns:a16="http://schemas.microsoft.com/office/drawing/2014/main" xmlns="" id="{345A888E-C292-6656-E892-58E56BF0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31000" contrast="-43000"/>
          </a:blip>
          <a:srcRect l="178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76543-4CEA-5D04-1147-352BF2E9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51" y="3944811"/>
            <a:ext cx="11558849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Одним из достоинств действующих ФГОС является право педагога конструировать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образовательный процесс,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выбирать те средства,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которые наилучшим образом 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подходят для конкретного предмета, 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урока, определенной группы школьников. </a:t>
            </a: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исьменный тест и карандаш">
            <a:extLst>
              <a:ext uri="{FF2B5EF4-FFF2-40B4-BE49-F238E27FC236}">
                <a16:creationId xmlns:a16="http://schemas.microsoft.com/office/drawing/2014/main" xmlns="" id="{345A888E-C292-6656-E892-58E56BF0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27000" contrast="-31000"/>
          </a:blip>
          <a:srcRect l="178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76543-4CEA-5D04-1147-352BF2E9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1222117"/>
            <a:ext cx="11438313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Цель: 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рассмотреть методические приемы построения модели урока ФГОС (его элементов) направленных на достижение образовательных результатов с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 использованием </a:t>
            </a:r>
            <a:r>
              <a:rPr lang="ru-RU" sz="4000" dirty="0" err="1" smtClean="0">
                <a:solidFill>
                  <a:srgbClr val="FFC000"/>
                </a:solidFill>
              </a:rPr>
              <a:t>системно-деятельностного</a:t>
            </a:r>
            <a:r>
              <a:rPr lang="ru-RU" sz="4000" dirty="0" smtClean="0">
                <a:solidFill>
                  <a:srgbClr val="FFC000"/>
                </a:solidFill>
              </a:rPr>
              <a:t> подхода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477980" y="1122363"/>
            <a:ext cx="6894369" cy="1383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Методика подготовки к ОГЭ, ЕГЭ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7696" y="240804"/>
            <a:ext cx="1003069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подготовки к ОГЭ, ЕГЭ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FFC000"/>
                </a:solidFill>
              </a:rPr>
              <a:t>2.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поддержка образовательного процесса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 Практикум «Потенциал урока ФГОС»      (работа в группах)</a:t>
            </a:r>
          </a:p>
          <a:p>
            <a:pPr marL="803275" indent="96838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Урок истории</a:t>
            </a:r>
          </a:p>
          <a:p>
            <a:pPr marL="803275"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Урок обществознания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4. Разное    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1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51000"/>
          </a:blip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Уровень сложности заданий определяется способом познавательной деятельности, </a:t>
            </a:r>
          </a:p>
          <a:p>
            <a:pPr marL="442913"/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42913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Предполагаются такие интеллектуальные действия, как: распознавание, воспроизведение, извлечение, классификация, систематизация, сравнение, </a:t>
            </a:r>
          </a:p>
          <a:p>
            <a:pPr marL="442913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конкретизация, применение знаний (по образцу или в новом контексте), объяснение, аргументация, оценивание и др. </a:t>
            </a:r>
          </a:p>
          <a:p>
            <a:pPr marL="442913"/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42913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Задания повышенного и высокого уровней сложности, предусматривают комплексную познавательную деятельность. 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263237" y="679017"/>
            <a:ext cx="8880764" cy="6510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подготовки к ЕГЭ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9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51000"/>
          </a:blip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just">
              <a:spcBef>
                <a:spcPts val="0"/>
              </a:spcBef>
              <a:buNone/>
            </a:pP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290946" y="720581"/>
            <a:ext cx="8880764" cy="6510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подготовки к ЕГЭ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116" t="21591" r="10342" b="22727"/>
          <a:stretch>
            <a:fillRect/>
          </a:stretch>
        </p:blipFill>
        <p:spPr bwMode="auto">
          <a:xfrm>
            <a:off x="1094510" y="1842655"/>
            <a:ext cx="8714509" cy="482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761999" y="1150072"/>
            <a:ext cx="8285019" cy="9142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2023 г. формулировка требования задания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«объясните смысл понятия» была трансформирована.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471055" y="1676545"/>
            <a:ext cx="8880764" cy="6510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2856" t="23958" r="10282" b="18466"/>
          <a:stretch>
            <a:fillRect/>
          </a:stretch>
        </p:blipFill>
        <p:spPr bwMode="auto">
          <a:xfrm>
            <a:off x="1108363" y="1814945"/>
            <a:ext cx="8631382" cy="491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33116" t="27841" r="10236" b="18750"/>
          <a:stretch>
            <a:fillRect/>
          </a:stretch>
        </p:blipFill>
        <p:spPr bwMode="auto">
          <a:xfrm>
            <a:off x="1080655" y="1828798"/>
            <a:ext cx="8729740" cy="50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79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855" y="1052945"/>
            <a:ext cx="8441109" cy="557535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8001" y="1022292"/>
            <a:ext cx="8425417" cy="558632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581556" y="282887"/>
            <a:ext cx="8640960" cy="504056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 ПРИМЕР </a:t>
            </a:r>
            <a:r>
              <a:rPr lang="ru-RU" sz="2800" b="1" dirty="0" smtClean="0"/>
              <a:t>Задание №25 </a:t>
            </a:r>
            <a:r>
              <a:rPr lang="ru-RU" sz="2800" b="1" dirty="0" smtClean="0">
                <a:solidFill>
                  <a:srgbClr val="FF0000"/>
                </a:solidFill>
              </a:rPr>
              <a:t>0-1-1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9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29000" contrast="-29000"/>
          </a:blip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263237" y="679017"/>
            <a:ext cx="8880764" cy="6510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подготовки к ЕГЭ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623455" y="1330180"/>
            <a:ext cx="11125199" cy="47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72000" indent="0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Задание 25.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Три элемента: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1) </a:t>
            </a:r>
            <a:r>
              <a:rPr lang="ru-RU" sz="3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обоснование</a:t>
            </a: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; 2) ответ на вопрос; 3) </a:t>
            </a:r>
            <a:r>
              <a:rPr lang="ru-RU" sz="3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примеры</a:t>
            </a: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;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конкретизированы требования к качеству обоснования, сделан акцент на необходимости продемонстрировать достижение таких предметных результатов ФГОС, как </a:t>
            </a:r>
            <a:r>
              <a:rPr lang="ru-RU" sz="36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владение базовым понятийным аппаратом, 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умение выявлять причинно-следственные,</a:t>
            </a:r>
            <a:b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функциональные, иерархические и другие связи социальных объектов и процессов (предметные результаты);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</a:t>
            </a:r>
            <a:r>
              <a:rPr lang="ru-RU" sz="36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изменено требование к количественному показателю 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обоснования: «обоснование должно быть дано… в нескольких связанных между собой распространённых предложениях»;</a:t>
            </a:r>
          </a:p>
        </p:txBody>
      </p:sp>
    </p:spTree>
    <p:extLst>
      <p:ext uri="{BB962C8B-B14F-4D97-AF65-F5344CB8AC3E}">
        <p14:creationId xmlns:p14="http://schemas.microsoft.com/office/powerpoint/2010/main" xmlns="" val="36279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29000" contrast="-29000"/>
          </a:blip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263237" y="679017"/>
            <a:ext cx="8880764" cy="6510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подготовки к ЕГЭ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678873" y="955965"/>
            <a:ext cx="11125199" cy="37822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3600" dirty="0" smtClean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уроках отрабатываем методы работы с понятиями.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endParaRPr lang="ru-RU" sz="40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Умение объяснять, приводить аргументы.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endParaRPr lang="ru-RU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Умение иллюстрировать суждения примерами.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9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40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36000" contrast="-51000"/>
          </a:blip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1212271" y="0"/>
            <a:ext cx="1420094" cy="831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???</a:t>
            </a:r>
            <a:endParaRPr lang="en-US" sz="36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616524" y="762143"/>
            <a:ext cx="10342421" cy="3602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1.  Ощущаете ли вы до сих пор, что стандарты новые?</a:t>
            </a: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endParaRPr lang="ru-RU" sz="4400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2. Как сильно за последние 10 лет изменился стиль вашей работы?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4400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3. Повысилось ли, по вашему, качество образования?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4400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4. Если «да», то что этому способствовало?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4400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5. Если «нет», то кто виноват?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 rot="20845716">
            <a:off x="193951" y="4732477"/>
            <a:ext cx="11727874" cy="13251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</a:t>
            </a:r>
            <a:r>
              <a:rPr lang="ru-RU" sz="4500" i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Не позволяйте школе мешать вашему образованию.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500" i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500" i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М.Твен</a:t>
            </a:r>
            <a:endParaRPr lang="en-US" sz="4500" i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9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29000" contrast="-29000"/>
          </a:blip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263237" y="679017"/>
            <a:ext cx="8880764" cy="6510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подготовки к ЕГЭ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678873" y="955965"/>
            <a:ext cx="11125199" cy="37822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3600" dirty="0" smtClean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уроках отрабатываем методы работы с понятиями.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endParaRPr lang="ru-RU" sz="40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Умение объяснять, приводить аргументы.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endParaRPr lang="ru-RU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Умение иллюстрировать суждения примерами.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9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29000" contrast="-29000"/>
          </a:blip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263237" y="679017"/>
            <a:ext cx="8880764" cy="6510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подготовки к ОГЭ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526473" y="235527"/>
            <a:ext cx="11125199" cy="53755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3600" dirty="0" smtClean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подходы к выполнению и проверке заданий ОГЭ с открытыми ответами.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40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№1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№5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№6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№12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№17 (план)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9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1489362" y="0"/>
            <a:ext cx="6894369" cy="13834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поддержка образовательного процесса</a:t>
            </a:r>
            <a:r>
              <a:rPr lang="ru-RU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8" name="Picture 2" descr="Оказание первой психологической помощи: советы от Гая Винча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9502" y="2036618"/>
            <a:ext cx="8922328" cy="4461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35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1503216" y="277236"/>
            <a:ext cx="6894369" cy="761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Потенциал урока ФГОС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574961" y="2729491"/>
            <a:ext cx="6894369" cy="761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Конструкторы…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1503216" y="277236"/>
            <a:ext cx="6894369" cy="761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Потенциал урока ФГОС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574961" y="2729491"/>
            <a:ext cx="6894369" cy="761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Методы…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1503216" y="277236"/>
            <a:ext cx="6894369" cy="761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Метод: карточки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6047504" y="429637"/>
            <a:ext cx="4315695" cy="775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u="sng" dirty="0" smtClean="0">
                <a:solidFill>
                  <a:srgbClr val="FFC000"/>
                </a:solidFill>
                <a:hlinkClick r:id="rId3"/>
              </a:rPr>
              <a:t>https://barabook.ru/start/authorYan</a:t>
            </a:r>
            <a:r>
              <a:rPr lang="ru-RU" sz="2000" u="sng" dirty="0" smtClean="0">
                <a:hlinkClick r:id="rId3"/>
              </a:rPr>
              <a:t>a</a:t>
            </a:r>
            <a:endParaRPr lang="ru-RU" sz="20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dirty="0" smtClean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 t="28571" r="26172" b="20953"/>
          <a:stretch>
            <a:fillRect/>
          </a:stretch>
        </p:blipFill>
        <p:spPr bwMode="auto">
          <a:xfrm>
            <a:off x="258632" y="1907290"/>
            <a:ext cx="4387243" cy="168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 t="29048" r="26841" b="20952"/>
          <a:stretch>
            <a:fillRect/>
          </a:stretch>
        </p:blipFill>
        <p:spPr bwMode="auto">
          <a:xfrm>
            <a:off x="238369" y="3771750"/>
            <a:ext cx="4347486" cy="166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 l="1152" t="18571" r="80432" b="43334"/>
          <a:stretch>
            <a:fillRect/>
          </a:stretch>
        </p:blipFill>
        <p:spPr bwMode="auto">
          <a:xfrm>
            <a:off x="3729893" y="1149928"/>
            <a:ext cx="1451708" cy="187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561106" y="1288619"/>
            <a:ext cx="3027221" cy="58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u="sng" dirty="0" smtClean="0">
                <a:hlinkClick r:id="rId7"/>
              </a:rPr>
              <a:t>https://quizlet.com/ru/</a:t>
            </a:r>
            <a:r>
              <a:rPr lang="ru-RU" sz="2000" dirty="0" smtClean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8" cstate="print"/>
          <a:srcRect l="6371" t="23571" r="8297" b="18333"/>
          <a:stretch>
            <a:fillRect/>
          </a:stretch>
        </p:blipFill>
        <p:spPr bwMode="auto">
          <a:xfrm>
            <a:off x="6027203" y="921086"/>
            <a:ext cx="5472070" cy="22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096000" y="33829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9"/>
              </a:rPr>
              <a:t>https://4ege.ru/materials_podgotovka/60919-servis-kartochki.html</a:t>
            </a:r>
            <a:endParaRPr lang="ru-RU" dirty="0"/>
          </a:p>
        </p:txBody>
      </p:sp>
      <p:pic>
        <p:nvPicPr>
          <p:cNvPr id="22" name="Рисунок 21"/>
          <p:cNvPicPr/>
          <p:nvPr/>
        </p:nvPicPr>
        <p:blipFill>
          <a:blip r:embed="rId10" cstate="print"/>
          <a:srcRect l="10787" t="14762" r="41487" b="15238"/>
          <a:stretch>
            <a:fillRect/>
          </a:stretch>
        </p:blipFill>
        <p:spPr bwMode="auto">
          <a:xfrm>
            <a:off x="6123709" y="4282198"/>
            <a:ext cx="2410692" cy="198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11" cstate="print"/>
          <a:srcRect l="10787" t="15714" r="41354" b="13697"/>
          <a:stretch>
            <a:fillRect/>
          </a:stretch>
        </p:blipFill>
        <p:spPr bwMode="auto">
          <a:xfrm>
            <a:off x="8664159" y="4287174"/>
            <a:ext cx="2350205" cy="194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547253" y="263381"/>
            <a:ext cx="6894369" cy="678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Рефлексия</a:t>
            </a:r>
            <a:endParaRPr lang="en-US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0667" t="25947" r="6296" b="35606"/>
          <a:stretch>
            <a:fillRect/>
          </a:stretch>
        </p:blipFill>
        <p:spPr bwMode="auto">
          <a:xfrm>
            <a:off x="192184" y="1676399"/>
            <a:ext cx="11999816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39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Презентация подготовлена</a:t>
            </a:r>
          </a:p>
          <a:p>
            <a:pPr algn="r"/>
            <a:r>
              <a:rPr lang="ru-RU" dirty="0" smtClean="0"/>
              <a:t>у</a:t>
            </a:r>
            <a:r>
              <a:rPr lang="ru-RU" dirty="0" smtClean="0"/>
              <a:t>чителем </a:t>
            </a:r>
            <a:r>
              <a:rPr lang="ru-RU" dirty="0" smtClean="0"/>
              <a:t>обществознания </a:t>
            </a:r>
            <a:endParaRPr lang="ru-RU" dirty="0" smtClean="0"/>
          </a:p>
          <a:p>
            <a:pPr algn="r"/>
            <a:r>
              <a:rPr lang="ru-RU" dirty="0" smtClean="0"/>
              <a:t>МОУ </a:t>
            </a:r>
            <a:r>
              <a:rPr lang="ru-RU" dirty="0" err="1" smtClean="0"/>
              <a:t>Николо-Кормской</a:t>
            </a:r>
            <a:r>
              <a:rPr lang="ru-RU" dirty="0" smtClean="0"/>
              <a:t> СОШ</a:t>
            </a:r>
          </a:p>
          <a:p>
            <a:pPr algn="r"/>
            <a:r>
              <a:rPr lang="ru-RU" dirty="0" err="1" smtClean="0"/>
              <a:t>Коковиной</a:t>
            </a:r>
            <a:r>
              <a:rPr lang="ru-RU" dirty="0" smtClean="0"/>
              <a:t> </a:t>
            </a:r>
            <a:r>
              <a:rPr lang="ru-RU" dirty="0" smtClean="0"/>
              <a:t>Е.А.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Для создания презентации использовались ресурсы, </a:t>
            </a:r>
          </a:p>
          <a:p>
            <a:pPr algn="r"/>
            <a:r>
              <a:rPr lang="ru-RU" dirty="0" smtClean="0"/>
              <a:t>находящиеся в свободном доступе в сети Интернет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8070B-A74F-8055-22B6-C7783E94742A}"/>
              </a:ext>
            </a:extLst>
          </p:cNvPr>
          <p:cNvSpPr txBox="1"/>
          <p:nvPr/>
        </p:nvSpPr>
        <p:spPr>
          <a:xfrm>
            <a:off x="3276599" y="2341562"/>
            <a:ext cx="6894369" cy="1383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lang="en-US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0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исьменный тест и карандаш">
            <a:extLst>
              <a:ext uri="{FF2B5EF4-FFF2-40B4-BE49-F238E27FC236}">
                <a16:creationId xmlns:a16="http://schemas.microsoft.com/office/drawing/2014/main" xmlns="" id="{345A888E-C292-6656-E892-58E56BF0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39000"/>
          </a:blip>
          <a:srcRect l="178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76543-4CEA-5D04-1147-352BF2E9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42" y="554182"/>
            <a:ext cx="11461867" cy="89500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                Проблемы:</a:t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 </a:t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      </a:t>
            </a: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Представления</a:t>
            </a:r>
            <a:r>
              <a:rPr lang="ru-RU" sz="2700" dirty="0" smtClean="0">
                <a:solidFill>
                  <a:srgbClr val="FFC000"/>
                </a:solidFill>
              </a:rPr>
              <a:t> </a:t>
            </a: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 современном уроке остаются расплывчатыми.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«Самостоятельность» действий обучающихся и самоустранение учителя привело к нивелированию методов словесного обучения.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Из года в год наблюдается снижение качества образования, в т.ч. и исторического.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Учитель должен решать несвойственную ему задачу исследовательского уровня, связанную с конструированием учебного процесса для обеспечения требований ФГОС.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Реальный педагогический эффект достигается для ограниченной группы учащихся с изначальной высокой подготовкой в предметной области и развитыми </a:t>
            </a:r>
            <a:r>
              <a:rPr lang="ru-RU" sz="27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общеучебными</a:t>
            </a: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навыками.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Массовая же практика доказывает преимущество традиционного учебного процесса с прямым управлением деятельностью учащихся.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8008"/>
          <a:stretch>
            <a:fillRect/>
          </a:stretch>
        </p:blipFill>
        <p:spPr bwMode="auto">
          <a:xfrm>
            <a:off x="-819150" y="128588"/>
            <a:ext cx="13011150" cy="672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xmlns="" id="{89C6A35B-1346-7B16-811B-1CCFA355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4722" t="7422"/>
          <a:stretch>
            <a:fillRect/>
          </a:stretch>
        </p:blipFill>
        <p:spPr bwMode="auto">
          <a:xfrm>
            <a:off x="0" y="85725"/>
            <a:ext cx="12396787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исьменный тест и карандаш">
            <a:extLst>
              <a:ext uri="{FF2B5EF4-FFF2-40B4-BE49-F238E27FC236}">
                <a16:creationId xmlns:a16="http://schemas.microsoft.com/office/drawing/2014/main" xmlns="" id="{345A888E-C292-6656-E892-58E56BF0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39000"/>
          </a:blip>
          <a:srcRect l="178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76543-4CEA-5D04-1147-352BF2E9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42" y="554182"/>
            <a:ext cx="11461867" cy="89500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                </a:t>
            </a:r>
            <a:r>
              <a:rPr lang="ru-RU" sz="2700" b="1" dirty="0" smtClean="0">
                <a:solidFill>
                  <a:srgbClr val="FFC000"/>
                </a:solidFill>
              </a:rPr>
              <a:t>Проблемы:</a:t>
            </a: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 </a:t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      </a:t>
            </a: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Получены методические рекомендации по организации урока в свете требований ФГОС, при этом представления о современном уроке остаются расплывчатыми.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«Самостоятельность» действий обучающихся и самоустранение учителя привело к нивелированию методов словесного обучения.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Из года в год наблюдается снижение качества образования, в т.ч. и исторического.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Учитель должен решать несвойственную ему задачу исследовательского уровня, связанную с конструированием учебного процесса для обеспечения требований ФГОС.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Реальный педагогический эффект достигается для ограниченной группы учащихся с изначальной высокой подготовкой в предметной области и развитыми </a:t>
            </a:r>
            <a:r>
              <a:rPr lang="ru-RU" sz="27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общеучебными</a:t>
            </a: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навыками.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Массовая практика доказывает преимущество традиционного учебного процесса с прямым управлением деятельностью учащихся.</a:t>
            </a:r>
            <a:b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исьменный тест и карандаш">
            <a:extLst>
              <a:ext uri="{FF2B5EF4-FFF2-40B4-BE49-F238E27FC236}">
                <a16:creationId xmlns:a16="http://schemas.microsoft.com/office/drawing/2014/main" xmlns="" id="{345A888E-C292-6656-E892-58E56BF0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31000" contrast="-43000"/>
          </a:blip>
          <a:srcRect l="178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76543-4CEA-5D04-1147-352BF2E9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05" y="1496291"/>
            <a:ext cx="11558849" cy="69632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100" dirty="0" smtClean="0">
                <a:solidFill>
                  <a:srgbClr val="FFC000"/>
                </a:solidFill>
              </a:rPr>
              <a:t>            Выводы: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      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Спустя десятилетие стандарты остаются для педагогов «новыми», ну, или, обновленными.</a:t>
            </a:r>
            <a:b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Цель педагогов:</a:t>
            </a:r>
            <a:b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выработать «действующие» эффективные технологии или адаптировать имеющиеся применительно ко всем ученикам;</a:t>
            </a:r>
            <a:b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перейти к оценке качества от «как получилось» до «как задумано».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</a:t>
            </a:r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От учителя на этапе подготовки к уроку требуются новые методические компетенции, которые связаны с моделированием предстоящей образовательной деятельности в конкретной ситуации на основе современного содержания образования. </a:t>
            </a: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исьменный тест и карандаш">
            <a:extLst>
              <a:ext uri="{FF2B5EF4-FFF2-40B4-BE49-F238E27FC236}">
                <a16:creationId xmlns:a16="http://schemas.microsoft.com/office/drawing/2014/main" xmlns="" id="{345A888E-C292-6656-E892-58E56BF0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31000" contrast="-43000"/>
          </a:blip>
          <a:srcRect l="178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76543-4CEA-5D04-1147-352BF2E9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51" y="983673"/>
            <a:ext cx="11558849" cy="61791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   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Педагогическое моделирование - (создание модели) </a:t>
            </a:r>
            <a:r>
              <a:rPr lang="ru-RU" sz="31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это разработка целей и основных путей их достижения. </a:t>
            </a: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Педагогическое проектирование (создание проекта) </a:t>
            </a:r>
            <a:r>
              <a:rPr lang="ru-RU" sz="3100" dirty="0" smtClean="0">
                <a:solidFill>
                  <a:srgbClr val="FFC000"/>
                </a:solidFill>
              </a:rPr>
              <a:t>– </a:t>
            </a:r>
            <a:r>
              <a:rPr lang="ru-RU" sz="31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дальнейшая разработка созданной модели и доведение ее до уровня практического использования. </a:t>
            </a: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dirty="0" smtClean="0"/>
              <a:t> </a:t>
            </a:r>
            <a:r>
              <a:rPr lang="ru-RU" sz="3600" dirty="0" smtClean="0">
                <a:solidFill>
                  <a:srgbClr val="FFC000"/>
                </a:solidFill>
              </a:rPr>
              <a:t>Педагогическая модель </a:t>
            </a:r>
            <a:r>
              <a:rPr lang="ru-RU" sz="3100" dirty="0" smtClean="0">
                <a:solidFill>
                  <a:srgbClr val="FFC000"/>
                </a:solidFill>
              </a:rPr>
              <a:t>– </a:t>
            </a:r>
            <a:r>
              <a:rPr lang="ru-RU" sz="31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это какая-либо идея осуществления и развития педагогического объекта (урока), реализация которой может осуществляться по-разному. 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605</Words>
  <Application>Microsoft Office PowerPoint</Application>
  <PresentationFormat>Произвольный</PresentationFormat>
  <Paragraphs>140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ММО учителей истории и обществознания     24.04.2024</vt:lpstr>
      <vt:lpstr>Слайд 2</vt:lpstr>
      <vt:lpstr>                       Проблемы:         Представления о современном уроке остаются расплывчатыми.       «Самостоятельность» действий обучающихся и самоустранение учителя привело к нивелированию методов словесного обучения.       Из года в год наблюдается снижение качества образования, в т.ч. и исторического.     Учитель должен решать несвойственную ему задачу исследовательского уровня, связанную с конструированием учебного процесса для обеспечения требований ФГОС.       Реальный педагогический эффект достигается для ограниченной группы учащихся с изначальной высокой подготовкой в предметной области и развитыми общеучебными навыками.       Массовая же практика доказывает преимущество традиционного учебного процесса с прямым управлением деятельностью учащихся.           </vt:lpstr>
      <vt:lpstr>Слайд 4</vt:lpstr>
      <vt:lpstr>Слайд 5</vt:lpstr>
      <vt:lpstr>Слайд 6</vt:lpstr>
      <vt:lpstr>                       Проблемы:         Получены методические рекомендации по организации урока в свете требований ФГОС, при этом представления о современном уроке остаются расплывчатыми.       «Самостоятельность» действий обучающихся и самоустранение учителя привело к нивелированию методов словесного обучения.       Из года в год наблюдается снижение качества образования, в т.ч. и исторического.     Учитель должен решать несвойственную ему задачу исследовательского уровня, связанную с конструированием учебного процесса для обеспечения требований ФГОС.       Реальный педагогический эффект достигается для ограниченной группы учащихся с изначальной высокой подготовкой в предметной области и развитыми общеучебными навыками.       Массовая практика доказывает преимущество традиционного учебного процесса с прямым управлением деятельностью учащихся.           </vt:lpstr>
      <vt:lpstr>            Выводы:         Спустя десятилетие стандарты остаются для педагогов «новыми», ну, или, обновленными.         Цель педагогов: - выработать «действующие» эффективные технологии или адаптировать имеющиеся применительно ко всем ученикам; - перейти к оценке качества от «как получилось» до «как задумано».          От учителя на этапе подготовки к уроку требуются новые методические компетенции, которые связаны с моделированием предстоящей образовательной деятельности в конкретной ситуации на основе современного содержания образования.      </vt:lpstr>
      <vt:lpstr>            Педагогическое моделирование - (создание модели) – это разработка целей и основных путей их достижения.   Педагогическое проектирование (создание проекта) – дальнейшая разработка созданной модели и доведение ее до уровня практического использования.    Педагогическая модель – это какая-либо идея осуществления и развития педагогического объекта (урока), реализация которой может осуществляться по-разному.    </vt:lpstr>
      <vt:lpstr>Слайд 10</vt:lpstr>
      <vt:lpstr>Одним из достоинств действующих ФГОС является право педагога конструировать  образовательный процесс,  выбирать те средства,  которые наилучшим образом   подходят для конкретного предмета,   урока, определенной группы школьников.      </vt:lpstr>
      <vt:lpstr>    Цель:  рассмотреть методические приемы построения модели урока ФГОС (его элементов) направленных на достижение образовательных результатов с  использованием системно-деятельностного подхода</vt:lpstr>
      <vt:lpstr>Слайд 13</vt:lpstr>
      <vt:lpstr>Слайд 14</vt:lpstr>
      <vt:lpstr>Слайд 15</vt:lpstr>
      <vt:lpstr>1 ПРИМЕР Задание №25 0-1-1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нашей школы</dc:title>
  <dc:creator>t809@mac365.ink</dc:creator>
  <cp:lastModifiedBy>BLAN</cp:lastModifiedBy>
  <cp:revision>40</cp:revision>
  <dcterms:created xsi:type="dcterms:W3CDTF">2024-03-29T06:24:15Z</dcterms:created>
  <dcterms:modified xsi:type="dcterms:W3CDTF">2024-12-08T14:45:23Z</dcterms:modified>
</cp:coreProperties>
</file>